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00" r:id="rId5"/>
  </p:sldMasterIdLst>
  <p:notesMasterIdLst>
    <p:notesMasterId r:id="rId13"/>
  </p:notesMasterIdLst>
  <p:sldIdLst>
    <p:sldId id="141168682" r:id="rId6"/>
    <p:sldId id="141168678" r:id="rId7"/>
    <p:sldId id="2147308728" r:id="rId8"/>
    <p:sldId id="2147308733" r:id="rId9"/>
    <p:sldId id="2147308721" r:id="rId10"/>
    <p:sldId id="261" r:id="rId11"/>
    <p:sldId id="214730872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0D6E"/>
    <a:srgbClr val="264190"/>
    <a:srgbClr val="D6E2EE"/>
    <a:srgbClr val="005189"/>
    <a:srgbClr val="7E86C4"/>
    <a:srgbClr val="BFBFBF"/>
    <a:srgbClr val="F15F44"/>
    <a:srgbClr val="939B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740"/>
  </p:normalViewPr>
  <p:slideViewPr>
    <p:cSldViewPr snapToGrid="0" snapToObjects="1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ungJei" userId="f56522222c7253c6" providerId="LiveId" clId="{8FE54921-0C8A-4DB5-81BA-29986C6D18A1}"/>
    <pc:docChg chg="delSld modSld">
      <pc:chgData name="SeungJei" userId="f56522222c7253c6" providerId="LiveId" clId="{8FE54921-0C8A-4DB5-81BA-29986C6D18A1}" dt="2022-05-10T00:06:27.704" v="16" actId="20577"/>
      <pc:docMkLst>
        <pc:docMk/>
      </pc:docMkLst>
      <pc:sldChg chg="modSp mod">
        <pc:chgData name="SeungJei" userId="f56522222c7253c6" providerId="LiveId" clId="{8FE54921-0C8A-4DB5-81BA-29986C6D18A1}" dt="2022-05-10T00:06:27.704" v="16" actId="20577"/>
        <pc:sldMkLst>
          <pc:docMk/>
          <pc:sldMk cId="3592628360" sldId="141168682"/>
        </pc:sldMkLst>
        <pc:spChg chg="mod">
          <ac:chgData name="SeungJei" userId="f56522222c7253c6" providerId="LiveId" clId="{8FE54921-0C8A-4DB5-81BA-29986C6D18A1}" dt="2022-05-10T00:06:27.704" v="16" actId="20577"/>
          <ac:spMkLst>
            <pc:docMk/>
            <pc:sldMk cId="3592628360" sldId="141168682"/>
            <ac:spMk id="3" creationId="{E91D3EC8-8335-DE4C-BA2B-839F549DA23F}"/>
          </ac:spMkLst>
        </pc:spChg>
      </pc:sldChg>
      <pc:sldChg chg="del">
        <pc:chgData name="SeungJei" userId="f56522222c7253c6" providerId="LiveId" clId="{8FE54921-0C8A-4DB5-81BA-29986C6D18A1}" dt="2022-05-09T06:26:12.660" v="0" actId="47"/>
        <pc:sldMkLst>
          <pc:docMk/>
          <pc:sldMk cId="2273063318" sldId="2147308732"/>
        </pc:sldMkLst>
      </pc:sldChg>
    </pc:docChg>
  </pc:docChgLst>
  <pc:docChgLst>
    <pc:chgData name="SeungJei" userId="f56522222c7253c6" providerId="LiveId" clId="{B5063F09-2FAF-43D8-9893-D2E5173C42F0}"/>
    <pc:docChg chg="addSld modSld sldOrd">
      <pc:chgData name="SeungJei" userId="f56522222c7253c6" providerId="LiveId" clId="{B5063F09-2FAF-43D8-9893-D2E5173C42F0}" dt="2022-04-05T05:45:52.039" v="23" actId="20577"/>
      <pc:docMkLst>
        <pc:docMk/>
      </pc:docMkLst>
      <pc:sldChg chg="modSp mod">
        <pc:chgData name="SeungJei" userId="f56522222c7253c6" providerId="LiveId" clId="{B5063F09-2FAF-43D8-9893-D2E5173C42F0}" dt="2022-04-05T05:45:52.039" v="23" actId="20577"/>
        <pc:sldMkLst>
          <pc:docMk/>
          <pc:sldMk cId="3592628360" sldId="141168682"/>
        </pc:sldMkLst>
        <pc:spChg chg="mod">
          <ac:chgData name="SeungJei" userId="f56522222c7253c6" providerId="LiveId" clId="{B5063F09-2FAF-43D8-9893-D2E5173C42F0}" dt="2022-04-05T05:45:52.039" v="23" actId="20577"/>
          <ac:spMkLst>
            <pc:docMk/>
            <pc:sldMk cId="3592628360" sldId="141168682"/>
            <ac:spMk id="3" creationId="{E91D3EC8-8335-DE4C-BA2B-839F549DA23F}"/>
          </ac:spMkLst>
        </pc:spChg>
      </pc:sldChg>
      <pc:sldChg chg="modSp add mod ord">
        <pc:chgData name="SeungJei" userId="f56522222c7253c6" providerId="LiveId" clId="{B5063F09-2FAF-43D8-9893-D2E5173C42F0}" dt="2022-04-05T00:39:17.443" v="11"/>
        <pc:sldMkLst>
          <pc:docMk/>
          <pc:sldMk cId="1658459503" sldId="2147308722"/>
        </pc:sldMkLst>
        <pc:spChg chg="mod">
          <ac:chgData name="SeungJei" userId="f56522222c7253c6" providerId="LiveId" clId="{B5063F09-2FAF-43D8-9893-D2E5173C42F0}" dt="2022-04-05T00:39:17.443" v="11"/>
          <ac:spMkLst>
            <pc:docMk/>
            <pc:sldMk cId="1658459503" sldId="2147308722"/>
            <ac:spMk id="7" creationId="{BA772584-615C-41DA-A21C-4FA3A49CC927}"/>
          </ac:spMkLst>
        </pc:spChg>
        <pc:spChg chg="mod">
          <ac:chgData name="SeungJei" userId="f56522222c7253c6" providerId="LiveId" clId="{B5063F09-2FAF-43D8-9893-D2E5173C42F0}" dt="2022-04-05T00:38:21.849" v="3" actId="20577"/>
          <ac:spMkLst>
            <pc:docMk/>
            <pc:sldMk cId="1658459503" sldId="2147308722"/>
            <ac:spMk id="12" creationId="{022DC0CB-E312-4B6F-9B35-0C1B564C7ED4}"/>
          </ac:spMkLst>
        </pc:spChg>
      </pc:sldChg>
    </pc:docChg>
  </pc:docChgLst>
  <pc:docChgLst>
    <pc:chgData name="SeungJei" userId="f56522222c7253c6" providerId="LiveId" clId="{9787CDCD-ED57-4102-A3D6-725710D31460}"/>
    <pc:docChg chg="undo redo custSel addSld delSld modSld delMainMaster">
      <pc:chgData name="SeungJei" userId="f56522222c7253c6" providerId="LiveId" clId="{9787CDCD-ED57-4102-A3D6-725710D31460}" dt="2021-12-27T08:38:18.017" v="719" actId="20577"/>
      <pc:docMkLst>
        <pc:docMk/>
      </pc:docMkLst>
      <pc:sldChg chg="modSp mod">
        <pc:chgData name="SeungJei" userId="f56522222c7253c6" providerId="LiveId" clId="{9787CDCD-ED57-4102-A3D6-725710D31460}" dt="2021-12-27T05:24:06.809" v="700" actId="20577"/>
        <pc:sldMkLst>
          <pc:docMk/>
          <pc:sldMk cId="1017267606" sldId="141168678"/>
        </pc:sldMkLst>
        <pc:spChg chg="mod">
          <ac:chgData name="SeungJei" userId="f56522222c7253c6" providerId="LiveId" clId="{9787CDCD-ED57-4102-A3D6-725710D31460}" dt="2021-12-27T05:24:06.809" v="700" actId="20577"/>
          <ac:spMkLst>
            <pc:docMk/>
            <pc:sldMk cId="1017267606" sldId="141168678"/>
            <ac:spMk id="41" creationId="{A4CDE318-8A70-4626-BF8D-C58D7861D115}"/>
          </ac:spMkLst>
        </pc:spChg>
      </pc:sldChg>
      <pc:sldChg chg="modSp mod">
        <pc:chgData name="SeungJei" userId="f56522222c7253c6" providerId="LiveId" clId="{9787CDCD-ED57-4102-A3D6-725710D31460}" dt="2021-12-27T08:38:18.017" v="719" actId="20577"/>
        <pc:sldMkLst>
          <pc:docMk/>
          <pc:sldMk cId="3592628360" sldId="141168682"/>
        </pc:sldMkLst>
        <pc:spChg chg="mod">
          <ac:chgData name="SeungJei" userId="f56522222c7253c6" providerId="LiveId" clId="{9787CDCD-ED57-4102-A3D6-725710D31460}" dt="2021-12-27T05:23:24.871" v="617" actId="20577"/>
          <ac:spMkLst>
            <pc:docMk/>
            <pc:sldMk cId="3592628360" sldId="141168682"/>
            <ac:spMk id="2" creationId="{E70CFC30-0E54-324F-85B4-3FDD1FD6E1CE}"/>
          </ac:spMkLst>
        </pc:spChg>
        <pc:spChg chg="mod">
          <ac:chgData name="SeungJei" userId="f56522222c7253c6" providerId="LiveId" clId="{9787CDCD-ED57-4102-A3D6-725710D31460}" dt="2021-12-27T08:38:18.017" v="719" actId="20577"/>
          <ac:spMkLst>
            <pc:docMk/>
            <pc:sldMk cId="3592628360" sldId="141168682"/>
            <ac:spMk id="3" creationId="{E91D3EC8-8335-DE4C-BA2B-839F549DA23F}"/>
          </ac:spMkLst>
        </pc:spChg>
      </pc:sldChg>
      <pc:sldChg chg="del">
        <pc:chgData name="SeungJei" userId="f56522222c7253c6" providerId="LiveId" clId="{9787CDCD-ED57-4102-A3D6-725710D31460}" dt="2021-12-27T01:15:18.134" v="1" actId="47"/>
        <pc:sldMkLst>
          <pc:docMk/>
          <pc:sldMk cId="1115629478" sldId="141168683"/>
        </pc:sldMkLst>
      </pc:sldChg>
      <pc:sldChg chg="del">
        <pc:chgData name="SeungJei" userId="f56522222c7253c6" providerId="LiveId" clId="{9787CDCD-ED57-4102-A3D6-725710D31460}" dt="2021-12-27T01:15:18.134" v="1" actId="47"/>
        <pc:sldMkLst>
          <pc:docMk/>
          <pc:sldMk cId="390672120" sldId="2147308707"/>
        </pc:sldMkLst>
      </pc:sldChg>
      <pc:sldChg chg="delSp modSp mod">
        <pc:chgData name="SeungJei" userId="f56522222c7253c6" providerId="LiveId" clId="{9787CDCD-ED57-4102-A3D6-725710D31460}" dt="2021-12-27T08:02:51.316" v="715" actId="20577"/>
        <pc:sldMkLst>
          <pc:docMk/>
          <pc:sldMk cId="94028080" sldId="2147308721"/>
        </pc:sldMkLst>
        <pc:spChg chg="del">
          <ac:chgData name="SeungJei" userId="f56522222c7253c6" providerId="LiveId" clId="{9787CDCD-ED57-4102-A3D6-725710D31460}" dt="2021-12-27T05:22:11.348" v="553" actId="478"/>
          <ac:spMkLst>
            <pc:docMk/>
            <pc:sldMk cId="94028080" sldId="2147308721"/>
            <ac:spMk id="6" creationId="{D1AAC569-39B2-4AF4-BDAC-40AF73ADE6CB}"/>
          </ac:spMkLst>
        </pc:spChg>
        <pc:spChg chg="mod">
          <ac:chgData name="SeungJei" userId="f56522222c7253c6" providerId="LiveId" clId="{9787CDCD-ED57-4102-A3D6-725710D31460}" dt="2021-12-27T08:02:51.316" v="715" actId="20577"/>
          <ac:spMkLst>
            <pc:docMk/>
            <pc:sldMk cId="94028080" sldId="2147308721"/>
            <ac:spMk id="7" creationId="{BA772584-615C-41DA-A21C-4FA3A49CC927}"/>
          </ac:spMkLst>
        </pc:spChg>
        <pc:spChg chg="mod">
          <ac:chgData name="SeungJei" userId="f56522222c7253c6" providerId="LiveId" clId="{9787CDCD-ED57-4102-A3D6-725710D31460}" dt="2021-12-27T05:22:23.427" v="565" actId="20577"/>
          <ac:spMkLst>
            <pc:docMk/>
            <pc:sldMk cId="94028080" sldId="2147308721"/>
            <ac:spMk id="8" creationId="{429EC885-1F50-47EC-B619-23EED12E413A}"/>
          </ac:spMkLst>
        </pc:spChg>
        <pc:spChg chg="del">
          <ac:chgData name="SeungJei" userId="f56522222c7253c6" providerId="LiveId" clId="{9787CDCD-ED57-4102-A3D6-725710D31460}" dt="2021-12-27T05:22:13.755" v="554" actId="478"/>
          <ac:spMkLst>
            <pc:docMk/>
            <pc:sldMk cId="94028080" sldId="2147308721"/>
            <ac:spMk id="11" creationId="{66AC7339-FCB1-4F89-AE4F-0BB40C92A3AF}"/>
          </ac:spMkLst>
        </pc:spChg>
        <pc:spChg chg="mod">
          <ac:chgData name="SeungJei" userId="f56522222c7253c6" providerId="LiveId" clId="{9787CDCD-ED57-4102-A3D6-725710D31460}" dt="2021-12-27T01:18:20.642" v="6" actId="20577"/>
          <ac:spMkLst>
            <pc:docMk/>
            <pc:sldMk cId="94028080" sldId="2147308721"/>
            <ac:spMk id="12" creationId="{022DC0CB-E312-4B6F-9B35-0C1B564C7ED4}"/>
          </ac:spMkLst>
        </pc:spChg>
      </pc:sldChg>
      <pc:sldChg chg="del">
        <pc:chgData name="SeungJei" userId="f56522222c7253c6" providerId="LiveId" clId="{9787CDCD-ED57-4102-A3D6-725710D31460}" dt="2021-12-27T01:15:18.134" v="1" actId="47"/>
        <pc:sldMkLst>
          <pc:docMk/>
          <pc:sldMk cId="3194180246" sldId="2147308722"/>
        </pc:sldMkLst>
      </pc:sldChg>
      <pc:sldChg chg="del">
        <pc:chgData name="SeungJei" userId="f56522222c7253c6" providerId="LiveId" clId="{9787CDCD-ED57-4102-A3D6-725710D31460}" dt="2021-12-27T01:16:10.647" v="4" actId="47"/>
        <pc:sldMkLst>
          <pc:docMk/>
          <pc:sldMk cId="3471402766" sldId="2147308723"/>
        </pc:sldMkLst>
      </pc:sldChg>
      <pc:sldChg chg="addSp delSp modSp add mod modAnim">
        <pc:chgData name="SeungJei" userId="f56522222c7253c6" providerId="LiveId" clId="{9787CDCD-ED57-4102-A3D6-725710D31460}" dt="2021-12-27T05:12:37.851" v="477"/>
        <pc:sldMkLst>
          <pc:docMk/>
          <pc:sldMk cId="3964622397" sldId="2147308728"/>
        </pc:sldMkLst>
        <pc:spChg chg="add mod topLvl">
          <ac:chgData name="SeungJei" userId="f56522222c7253c6" providerId="LiveId" clId="{9787CDCD-ED57-4102-A3D6-725710D31460}" dt="2021-12-27T04:07:47.407" v="261" actId="165"/>
          <ac:spMkLst>
            <pc:docMk/>
            <pc:sldMk cId="3964622397" sldId="2147308728"/>
            <ac:spMk id="2" creationId="{F98E8815-66B5-41F1-AB6B-AC2B5EE0402E}"/>
          </ac:spMkLst>
        </pc:spChg>
        <pc:spChg chg="add mod topLvl">
          <ac:chgData name="SeungJei" userId="f56522222c7253c6" providerId="LiveId" clId="{9787CDCD-ED57-4102-A3D6-725710D31460}" dt="2021-12-27T04:07:53.700" v="266" actId="14100"/>
          <ac:spMkLst>
            <pc:docMk/>
            <pc:sldMk cId="3964622397" sldId="2147308728"/>
            <ac:spMk id="7" creationId="{E815A69D-16C0-4E28-9395-6AD0E29707DA}"/>
          </ac:spMkLst>
        </pc:spChg>
        <pc:spChg chg="add mod">
          <ac:chgData name="SeungJei" userId="f56522222c7253c6" providerId="LiveId" clId="{9787CDCD-ED57-4102-A3D6-725710D31460}" dt="2021-12-27T04:06:35.987" v="246" actId="14100"/>
          <ac:spMkLst>
            <pc:docMk/>
            <pc:sldMk cId="3964622397" sldId="2147308728"/>
            <ac:spMk id="8" creationId="{75EBEA05-B0D9-45B0-BEA3-F311EE2AE788}"/>
          </ac:spMkLst>
        </pc:spChg>
        <pc:spChg chg="mod">
          <ac:chgData name="SeungJei" userId="f56522222c7253c6" providerId="LiveId" clId="{9787CDCD-ED57-4102-A3D6-725710D31460}" dt="2021-12-27T02:41:21.678" v="108" actId="20577"/>
          <ac:spMkLst>
            <pc:docMk/>
            <pc:sldMk cId="3964622397" sldId="2147308728"/>
            <ac:spMk id="9" creationId="{5631B284-783A-4AC5-A4B3-56C1382C98C7}"/>
          </ac:spMkLst>
        </pc:spChg>
        <pc:spChg chg="add mod">
          <ac:chgData name="SeungJei" userId="f56522222c7253c6" providerId="LiveId" clId="{9787CDCD-ED57-4102-A3D6-725710D31460}" dt="2021-12-27T04:00:23.330" v="183" actId="207"/>
          <ac:spMkLst>
            <pc:docMk/>
            <pc:sldMk cId="3964622397" sldId="2147308728"/>
            <ac:spMk id="10" creationId="{1845A16C-BF35-421A-9F61-0CBA993DE2D8}"/>
          </ac:spMkLst>
        </pc:spChg>
        <pc:spChg chg="mod topLvl">
          <ac:chgData name="SeungJei" userId="f56522222c7253c6" providerId="LiveId" clId="{9787CDCD-ED57-4102-A3D6-725710D31460}" dt="2021-12-27T04:01:44.704" v="208" actId="338"/>
          <ac:spMkLst>
            <pc:docMk/>
            <pc:sldMk cId="3964622397" sldId="2147308728"/>
            <ac:spMk id="12" creationId="{73B3F8A3-A0EB-4165-B01A-CCC4CB47AFC5}"/>
          </ac:spMkLst>
        </pc:spChg>
        <pc:spChg chg="mod topLvl">
          <ac:chgData name="SeungJei" userId="f56522222c7253c6" providerId="LiveId" clId="{9787CDCD-ED57-4102-A3D6-725710D31460}" dt="2021-12-27T04:01:44.704" v="208" actId="338"/>
          <ac:spMkLst>
            <pc:docMk/>
            <pc:sldMk cId="3964622397" sldId="2147308728"/>
            <ac:spMk id="13" creationId="{A1E250E5-5274-478C-B682-8F1335D53A64}"/>
          </ac:spMkLst>
        </pc:spChg>
        <pc:spChg chg="add mod">
          <ac:chgData name="SeungJei" userId="f56522222c7253c6" providerId="LiveId" clId="{9787CDCD-ED57-4102-A3D6-725710D31460}" dt="2021-12-27T04:16:27.038" v="274" actId="1076"/>
          <ac:spMkLst>
            <pc:docMk/>
            <pc:sldMk cId="3964622397" sldId="2147308728"/>
            <ac:spMk id="15" creationId="{80DAFD97-C1C9-4348-B473-252D6C4248CA}"/>
          </ac:spMkLst>
        </pc:spChg>
        <pc:spChg chg="mod">
          <ac:chgData name="SeungJei" userId="f56522222c7253c6" providerId="LiveId" clId="{9787CDCD-ED57-4102-A3D6-725710D31460}" dt="2021-12-27T04:05:42.744" v="231"/>
          <ac:spMkLst>
            <pc:docMk/>
            <pc:sldMk cId="3964622397" sldId="2147308728"/>
            <ac:spMk id="18" creationId="{A2928F77-4336-4A8B-AED1-05A09135BD89}"/>
          </ac:spMkLst>
        </pc:spChg>
        <pc:spChg chg="mod">
          <ac:chgData name="SeungJei" userId="f56522222c7253c6" providerId="LiveId" clId="{9787CDCD-ED57-4102-A3D6-725710D31460}" dt="2021-12-27T04:05:42.744" v="231"/>
          <ac:spMkLst>
            <pc:docMk/>
            <pc:sldMk cId="3964622397" sldId="2147308728"/>
            <ac:spMk id="19" creationId="{8242354A-DD88-4757-BC7C-BBE1A6D23F6F}"/>
          </ac:spMkLst>
        </pc:spChg>
        <pc:spChg chg="mod">
          <ac:chgData name="SeungJei" userId="f56522222c7253c6" providerId="LiveId" clId="{9787CDCD-ED57-4102-A3D6-725710D31460}" dt="2021-12-27T02:41:07.717" v="62"/>
          <ac:spMkLst>
            <pc:docMk/>
            <pc:sldMk cId="3964622397" sldId="2147308728"/>
            <ac:spMk id="20" creationId="{BFC4C3AB-5AB3-6B40-A91B-8F084894766C}"/>
          </ac:spMkLst>
        </pc:spChg>
        <pc:spChg chg="add mod">
          <ac:chgData name="SeungJei" userId="f56522222c7253c6" providerId="LiveId" clId="{9787CDCD-ED57-4102-A3D6-725710D31460}" dt="2021-12-27T04:16:27.038" v="274" actId="1076"/>
          <ac:spMkLst>
            <pc:docMk/>
            <pc:sldMk cId="3964622397" sldId="2147308728"/>
            <ac:spMk id="23" creationId="{CF73E38A-DEBE-42A1-8307-C42870BBE1DD}"/>
          </ac:spMkLst>
        </pc:spChg>
        <pc:spChg chg="add mod">
          <ac:chgData name="SeungJei" userId="f56522222c7253c6" providerId="LiveId" clId="{9787CDCD-ED57-4102-A3D6-725710D31460}" dt="2021-12-27T04:16:27.038" v="274" actId="1076"/>
          <ac:spMkLst>
            <pc:docMk/>
            <pc:sldMk cId="3964622397" sldId="2147308728"/>
            <ac:spMk id="24" creationId="{27E37527-7325-4046-ACC3-65082AB80A34}"/>
          </ac:spMkLst>
        </pc:spChg>
        <pc:spChg chg="mod">
          <ac:chgData name="SeungJei" userId="f56522222c7253c6" providerId="LiveId" clId="{9787CDCD-ED57-4102-A3D6-725710D31460}" dt="2021-12-27T04:06:47.916" v="249" actId="1076"/>
          <ac:spMkLst>
            <pc:docMk/>
            <pc:sldMk cId="3964622397" sldId="2147308728"/>
            <ac:spMk id="26" creationId="{AA61072B-F4E1-4463-8AA0-EEF0F4136821}"/>
          </ac:spMkLst>
        </pc:spChg>
        <pc:spChg chg="mod">
          <ac:chgData name="SeungJei" userId="f56522222c7253c6" providerId="LiveId" clId="{9787CDCD-ED57-4102-A3D6-725710D31460}" dt="2021-12-27T04:08:07.332" v="273" actId="1076"/>
          <ac:spMkLst>
            <pc:docMk/>
            <pc:sldMk cId="3964622397" sldId="2147308728"/>
            <ac:spMk id="27" creationId="{6885DBC8-09B2-4273-85CF-211D2E49015D}"/>
          </ac:spMkLst>
        </pc:spChg>
        <pc:spChg chg="add mod">
          <ac:chgData name="SeungJei" userId="f56522222c7253c6" providerId="LiveId" clId="{9787CDCD-ED57-4102-A3D6-725710D31460}" dt="2021-12-27T04:16:27.038" v="274" actId="1076"/>
          <ac:spMkLst>
            <pc:docMk/>
            <pc:sldMk cId="3964622397" sldId="2147308728"/>
            <ac:spMk id="28" creationId="{FFBC4640-95D8-4F08-B513-B7332DBB6B66}"/>
          </ac:spMkLst>
        </pc:spChg>
        <pc:spChg chg="add mod">
          <ac:chgData name="SeungJei" userId="f56522222c7253c6" providerId="LiveId" clId="{9787CDCD-ED57-4102-A3D6-725710D31460}" dt="2021-12-27T04:16:27.038" v="274" actId="1076"/>
          <ac:spMkLst>
            <pc:docMk/>
            <pc:sldMk cId="3964622397" sldId="2147308728"/>
            <ac:spMk id="29" creationId="{608ADF41-9751-4D9C-83F5-CBED3C77632D}"/>
          </ac:spMkLst>
        </pc:spChg>
        <pc:spChg chg="add mod">
          <ac:chgData name="SeungJei" userId="f56522222c7253c6" providerId="LiveId" clId="{9787CDCD-ED57-4102-A3D6-725710D31460}" dt="2021-12-27T04:16:27.038" v="274" actId="1076"/>
          <ac:spMkLst>
            <pc:docMk/>
            <pc:sldMk cId="3964622397" sldId="2147308728"/>
            <ac:spMk id="30" creationId="{8FF0CA5E-6962-449B-866F-1849A1002535}"/>
          </ac:spMkLst>
        </pc:spChg>
        <pc:grpChg chg="add mod">
          <ac:chgData name="SeungJei" userId="f56522222c7253c6" providerId="LiveId" clId="{9787CDCD-ED57-4102-A3D6-725710D31460}" dt="2021-12-27T04:16:27.038" v="274" actId="1076"/>
          <ac:grpSpMkLst>
            <pc:docMk/>
            <pc:sldMk cId="3964622397" sldId="2147308728"/>
            <ac:grpSpMk id="3" creationId="{CD963596-0CD5-4992-AA3B-FB14901214B2}"/>
          </ac:grpSpMkLst>
        </pc:grpChg>
        <pc:grpChg chg="add del mod">
          <ac:chgData name="SeungJei" userId="f56522222c7253c6" providerId="LiveId" clId="{9787CDCD-ED57-4102-A3D6-725710D31460}" dt="2021-12-27T04:16:27.038" v="274" actId="1076"/>
          <ac:grpSpMkLst>
            <pc:docMk/>
            <pc:sldMk cId="3964622397" sldId="2147308728"/>
            <ac:grpSpMk id="4" creationId="{EE7909FD-EF8C-47BD-A26C-DCCEBEF6B82C}"/>
          </ac:grpSpMkLst>
        </pc:grpChg>
        <pc:grpChg chg="del">
          <ac:chgData name="SeungJei" userId="f56522222c7253c6" providerId="LiveId" clId="{9787CDCD-ED57-4102-A3D6-725710D31460}" dt="2021-12-27T02:00:22.461" v="12" actId="478"/>
          <ac:grpSpMkLst>
            <pc:docMk/>
            <pc:sldMk cId="3964622397" sldId="2147308728"/>
            <ac:grpSpMk id="5" creationId="{6F1CEDEC-27C8-4813-BAB6-FB827077BED4}"/>
          </ac:grpSpMkLst>
        </pc:grpChg>
        <pc:grpChg chg="add mod">
          <ac:chgData name="SeungJei" userId="f56522222c7253c6" providerId="LiveId" clId="{9787CDCD-ED57-4102-A3D6-725710D31460}" dt="2021-12-27T04:16:27.038" v="274" actId="1076"/>
          <ac:grpSpMkLst>
            <pc:docMk/>
            <pc:sldMk cId="3964622397" sldId="2147308728"/>
            <ac:grpSpMk id="6" creationId="{CD1651D8-DD7D-4C9E-B426-92507F9B20D1}"/>
          </ac:grpSpMkLst>
        </pc:grpChg>
        <pc:grpChg chg="add del mod">
          <ac:chgData name="SeungJei" userId="f56522222c7253c6" providerId="LiveId" clId="{9787CDCD-ED57-4102-A3D6-725710D31460}" dt="2021-12-27T04:01:37.393" v="207" actId="165"/>
          <ac:grpSpMkLst>
            <pc:docMk/>
            <pc:sldMk cId="3964622397" sldId="2147308728"/>
            <ac:grpSpMk id="11" creationId="{F74C6AD6-ADA8-4B1F-87E7-8E50D78F9896}"/>
          </ac:grpSpMkLst>
        </pc:grpChg>
        <pc:grpChg chg="add mod">
          <ac:chgData name="SeungJei" userId="f56522222c7253c6" providerId="LiveId" clId="{9787CDCD-ED57-4102-A3D6-725710D31460}" dt="2021-12-27T04:16:27.038" v="274" actId="1076"/>
          <ac:grpSpMkLst>
            <pc:docMk/>
            <pc:sldMk cId="3964622397" sldId="2147308728"/>
            <ac:grpSpMk id="17" creationId="{227D82DD-B17B-4CA3-8910-C33522B15D2C}"/>
          </ac:grpSpMkLst>
        </pc:grpChg>
        <pc:grpChg chg="add mod">
          <ac:chgData name="SeungJei" userId="f56522222c7253c6" providerId="LiveId" clId="{9787CDCD-ED57-4102-A3D6-725710D31460}" dt="2021-12-27T04:16:27.038" v="274" actId="1076"/>
          <ac:grpSpMkLst>
            <pc:docMk/>
            <pc:sldMk cId="3964622397" sldId="2147308728"/>
            <ac:grpSpMk id="25" creationId="{9E616690-AB08-4F7A-AC7C-ECE3345617D3}"/>
          </ac:grpSpMkLst>
        </pc:grpChg>
        <pc:graphicFrameChg chg="add del mod modGraphic">
          <ac:chgData name="SeungJei" userId="f56522222c7253c6" providerId="LiveId" clId="{9787CDCD-ED57-4102-A3D6-725710D31460}" dt="2021-12-27T04:04:19.736" v="213" actId="478"/>
          <ac:graphicFrameMkLst>
            <pc:docMk/>
            <pc:sldMk cId="3964622397" sldId="2147308728"/>
            <ac:graphicFrameMk id="5" creationId="{FBE36A58-533C-43BE-8AFE-62FDB7983D00}"/>
          </ac:graphicFrameMkLst>
        </pc:graphicFrameChg>
        <pc:graphicFrameChg chg="add del mod modGraphic">
          <ac:chgData name="SeungJei" userId="f56522222c7253c6" providerId="LiveId" clId="{9787CDCD-ED57-4102-A3D6-725710D31460}" dt="2021-12-27T04:16:27.038" v="274" actId="1076"/>
          <ac:graphicFrameMkLst>
            <pc:docMk/>
            <pc:sldMk cId="3964622397" sldId="2147308728"/>
            <ac:graphicFrameMk id="14" creationId="{C43362EC-7632-4B94-B2E7-E9DEBB803279}"/>
          </ac:graphicFrameMkLst>
        </pc:graphicFrameChg>
        <pc:graphicFrameChg chg="add mod">
          <ac:chgData name="SeungJei" userId="f56522222c7253c6" providerId="LiveId" clId="{9787CDCD-ED57-4102-A3D6-725710D31460}" dt="2021-12-27T04:16:27.038" v="274" actId="1076"/>
          <ac:graphicFrameMkLst>
            <pc:docMk/>
            <pc:sldMk cId="3964622397" sldId="2147308728"/>
            <ac:graphicFrameMk id="22" creationId="{410CD44B-715E-4873-B827-5DEBAA399061}"/>
          </ac:graphicFrameMkLst>
        </pc:graphicFrameChg>
        <pc:picChg chg="add del mod">
          <ac:chgData name="SeungJei" userId="f56522222c7253c6" providerId="LiveId" clId="{9787CDCD-ED57-4102-A3D6-725710D31460}" dt="2021-12-27T02:41:24.634" v="109" actId="478"/>
          <ac:picMkLst>
            <pc:docMk/>
            <pc:sldMk cId="3964622397" sldId="2147308728"/>
            <ac:picMk id="6" creationId="{B68E0C03-E221-40B2-AEEC-A69AD78615C2}"/>
          </ac:picMkLst>
        </pc:picChg>
      </pc:sldChg>
      <pc:sldChg chg="del">
        <pc:chgData name="SeungJei" userId="f56522222c7253c6" providerId="LiveId" clId="{9787CDCD-ED57-4102-A3D6-725710D31460}" dt="2021-12-27T01:15:18.134" v="1" actId="47"/>
        <pc:sldMkLst>
          <pc:docMk/>
          <pc:sldMk cId="1768225024" sldId="2147308730"/>
        </pc:sldMkLst>
      </pc:sldChg>
      <pc:sldChg chg="del">
        <pc:chgData name="SeungJei" userId="f56522222c7253c6" providerId="LiveId" clId="{9787CDCD-ED57-4102-A3D6-725710D31460}" dt="2021-12-27T01:15:43.892" v="2" actId="47"/>
        <pc:sldMkLst>
          <pc:docMk/>
          <pc:sldMk cId="2826305909" sldId="2147308731"/>
        </pc:sldMkLst>
      </pc:sldChg>
      <pc:sldChg chg="modSp">
        <pc:chgData name="SeungJei" userId="f56522222c7253c6" providerId="LiveId" clId="{9787CDCD-ED57-4102-A3D6-725710D31460}" dt="2021-12-27T01:18:40.838" v="8" actId="20577"/>
        <pc:sldMkLst>
          <pc:docMk/>
          <pc:sldMk cId="2273063318" sldId="2147308732"/>
        </pc:sldMkLst>
        <pc:spChg chg="mod">
          <ac:chgData name="SeungJei" userId="f56522222c7253c6" providerId="LiveId" clId="{9787CDCD-ED57-4102-A3D6-725710D31460}" dt="2021-12-27T01:18:40.838" v="8" actId="20577"/>
          <ac:spMkLst>
            <pc:docMk/>
            <pc:sldMk cId="2273063318" sldId="2147308732"/>
            <ac:spMk id="12" creationId="{022DC0CB-E312-4B6F-9B35-0C1B564C7ED4}"/>
          </ac:spMkLst>
        </pc:spChg>
      </pc:sldChg>
      <pc:sldChg chg="addSp delSp modSp add mod modAnim">
        <pc:chgData name="SeungJei" userId="f56522222c7253c6" providerId="LiveId" clId="{9787CDCD-ED57-4102-A3D6-725710D31460}" dt="2021-12-27T05:13:11.428" v="481"/>
        <pc:sldMkLst>
          <pc:docMk/>
          <pc:sldMk cId="3758221525" sldId="2147308733"/>
        </pc:sldMkLst>
        <pc:spChg chg="add del">
          <ac:chgData name="SeungJei" userId="f56522222c7253c6" providerId="LiveId" clId="{9787CDCD-ED57-4102-A3D6-725710D31460}" dt="2021-12-27T04:16:59.824" v="367"/>
          <ac:spMkLst>
            <pc:docMk/>
            <pc:sldMk cId="3758221525" sldId="2147308733"/>
            <ac:spMk id="2" creationId="{BE69E93B-ED48-4C6D-BA36-0C3EE74126E4}"/>
          </ac:spMkLst>
        </pc:spChg>
        <pc:spChg chg="add del mod">
          <ac:chgData name="SeungJei" userId="f56522222c7253c6" providerId="LiveId" clId="{9787CDCD-ED57-4102-A3D6-725710D31460}" dt="2021-12-27T04:17:06.288" v="371"/>
          <ac:spMkLst>
            <pc:docMk/>
            <pc:sldMk cId="3758221525" sldId="2147308733"/>
            <ac:spMk id="3" creationId="{41ED3DBF-E8C9-4097-A03F-BB0D8CEDC57B}"/>
          </ac:spMkLst>
        </pc:spChg>
        <pc:spChg chg="add del mod">
          <ac:chgData name="SeungJei" userId="f56522222c7253c6" providerId="LiveId" clId="{9787CDCD-ED57-4102-A3D6-725710D31460}" dt="2021-12-27T04:17:11.211" v="373"/>
          <ac:spMkLst>
            <pc:docMk/>
            <pc:sldMk cId="3758221525" sldId="2147308733"/>
            <ac:spMk id="4" creationId="{DC188B71-1239-4B77-9CAD-A340A48FA47A}"/>
          </ac:spMkLst>
        </pc:spChg>
        <pc:spChg chg="mod">
          <ac:chgData name="SeungJei" userId="f56522222c7253c6" providerId="LiveId" clId="{9787CDCD-ED57-4102-A3D6-725710D31460}" dt="2021-12-27T04:16:50.897" v="364"/>
          <ac:spMkLst>
            <pc:docMk/>
            <pc:sldMk cId="3758221525" sldId="2147308733"/>
            <ac:spMk id="9" creationId="{5631B284-783A-4AC5-A4B3-56C1382C98C7}"/>
          </ac:spMkLst>
        </pc:spChg>
        <pc:spChg chg="add del mod">
          <ac:chgData name="SeungJei" userId="f56522222c7253c6" providerId="LiveId" clId="{9787CDCD-ED57-4102-A3D6-725710D31460}" dt="2021-12-27T04:22:13.604" v="403" actId="478"/>
          <ac:spMkLst>
            <pc:docMk/>
            <pc:sldMk cId="3758221525" sldId="2147308733"/>
            <ac:spMk id="13" creationId="{788AA30D-78EA-49F2-AAF8-23DF28BC575C}"/>
          </ac:spMkLst>
        </pc:spChg>
        <pc:spChg chg="add mod">
          <ac:chgData name="SeungJei" userId="f56522222c7253c6" providerId="LiveId" clId="{9787CDCD-ED57-4102-A3D6-725710D31460}" dt="2021-12-27T04:24:23.682" v="462" actId="555"/>
          <ac:spMkLst>
            <pc:docMk/>
            <pc:sldMk cId="3758221525" sldId="2147308733"/>
            <ac:spMk id="14" creationId="{8703D4D8-2544-4E6B-B1A0-F9A9A7219B16}"/>
          </ac:spMkLst>
        </pc:spChg>
        <pc:spChg chg="add mod">
          <ac:chgData name="SeungJei" userId="f56522222c7253c6" providerId="LiveId" clId="{9787CDCD-ED57-4102-A3D6-725710D31460}" dt="2021-12-27T04:24:23.682" v="462" actId="555"/>
          <ac:spMkLst>
            <pc:docMk/>
            <pc:sldMk cId="3758221525" sldId="2147308733"/>
            <ac:spMk id="17" creationId="{5863B73F-DCAD-471C-9E19-94001B1DF282}"/>
          </ac:spMkLst>
        </pc:spChg>
        <pc:spChg chg="mod">
          <ac:chgData name="SeungJei" userId="f56522222c7253c6" providerId="LiveId" clId="{9787CDCD-ED57-4102-A3D6-725710D31460}" dt="2021-12-27T04:16:34.012" v="275"/>
          <ac:spMkLst>
            <pc:docMk/>
            <pc:sldMk cId="3758221525" sldId="2147308733"/>
            <ac:spMk id="20" creationId="{BFC4C3AB-5AB3-6B40-A91B-8F084894766C}"/>
          </ac:spMkLst>
        </pc:spChg>
        <pc:picChg chg="del">
          <ac:chgData name="SeungJei" userId="f56522222c7253c6" providerId="LiveId" clId="{9787CDCD-ED57-4102-A3D6-725710D31460}" dt="2021-12-27T04:16:51.520" v="365" actId="478"/>
          <ac:picMkLst>
            <pc:docMk/>
            <pc:sldMk cId="3758221525" sldId="2147308733"/>
            <ac:picMk id="6" creationId="{B68E0C03-E221-40B2-AEEC-A69AD78615C2}"/>
          </ac:picMkLst>
        </pc:picChg>
        <pc:picChg chg="add mod">
          <ac:chgData name="SeungJei" userId="f56522222c7253c6" providerId="LiveId" clId="{9787CDCD-ED57-4102-A3D6-725710D31460}" dt="2021-12-27T04:24:19.122" v="461" actId="554"/>
          <ac:picMkLst>
            <pc:docMk/>
            <pc:sldMk cId="3758221525" sldId="2147308733"/>
            <ac:picMk id="7" creationId="{220C4ABF-4C31-4924-BBD7-4165C3DC34C2}"/>
          </ac:picMkLst>
        </pc:picChg>
        <pc:picChg chg="add mod">
          <ac:chgData name="SeungJei" userId="f56522222c7253c6" providerId="LiveId" clId="{9787CDCD-ED57-4102-A3D6-725710D31460}" dt="2021-12-27T04:24:19.122" v="461" actId="554"/>
          <ac:picMkLst>
            <pc:docMk/>
            <pc:sldMk cId="3758221525" sldId="2147308733"/>
            <ac:picMk id="10" creationId="{F64D47E0-1998-4A61-A6AE-EFECAE91B4EF}"/>
          </ac:picMkLst>
        </pc:picChg>
        <pc:picChg chg="add mod">
          <ac:chgData name="SeungJei" userId="f56522222c7253c6" providerId="LiveId" clId="{9787CDCD-ED57-4102-A3D6-725710D31460}" dt="2021-12-27T05:10:40.157" v="464" actId="1076"/>
          <ac:picMkLst>
            <pc:docMk/>
            <pc:sldMk cId="3758221525" sldId="2147308733"/>
            <ac:picMk id="16" creationId="{21C5D8CC-1E1B-4096-98F9-68D66584364B}"/>
          </ac:picMkLst>
        </pc:picChg>
        <pc:picChg chg="add mod">
          <ac:chgData name="SeungJei" userId="f56522222c7253c6" providerId="LiveId" clId="{9787CDCD-ED57-4102-A3D6-725710D31460}" dt="2021-12-27T05:11:01.356" v="468" actId="1076"/>
          <ac:picMkLst>
            <pc:docMk/>
            <pc:sldMk cId="3758221525" sldId="2147308733"/>
            <ac:picMk id="19" creationId="{90522ECF-8F2B-4470-856B-669CECDC1A43}"/>
          </ac:picMkLst>
        </pc:picChg>
        <pc:cxnChg chg="add del mod">
          <ac:chgData name="SeungJei" userId="f56522222c7253c6" providerId="LiveId" clId="{9787CDCD-ED57-4102-A3D6-725710D31460}" dt="2021-12-27T04:22:15.347" v="404" actId="478"/>
          <ac:cxnSpMkLst>
            <pc:docMk/>
            <pc:sldMk cId="3758221525" sldId="2147308733"/>
            <ac:cxnSpMk id="12" creationId="{2A21C82C-C0B9-401B-BAC6-8BE2E13105FF}"/>
          </ac:cxnSpMkLst>
        </pc:cxnChg>
      </pc:sldChg>
      <pc:sldChg chg="del">
        <pc:chgData name="SeungJei" userId="f56522222c7253c6" providerId="LiveId" clId="{9787CDCD-ED57-4102-A3D6-725710D31460}" dt="2021-12-27T01:16:10.647" v="4" actId="47"/>
        <pc:sldMkLst>
          <pc:docMk/>
          <pc:sldMk cId="4199709131" sldId="2147308733"/>
        </pc:sldMkLst>
      </pc:sldChg>
      <pc:sldChg chg="delSp modSp add del mod delAnim">
        <pc:chgData name="SeungJei" userId="f56522222c7253c6" providerId="LiveId" clId="{9787CDCD-ED57-4102-A3D6-725710D31460}" dt="2021-12-27T05:22:03.661" v="552" actId="47"/>
        <pc:sldMkLst>
          <pc:docMk/>
          <pc:sldMk cId="1129883101" sldId="2147308734"/>
        </pc:sldMkLst>
        <pc:spChg chg="mod">
          <ac:chgData name="SeungJei" userId="f56522222c7253c6" providerId="LiveId" clId="{9787CDCD-ED57-4102-A3D6-725710D31460}" dt="2021-12-27T05:20:58.899" v="551" actId="20577"/>
          <ac:spMkLst>
            <pc:docMk/>
            <pc:sldMk cId="1129883101" sldId="2147308734"/>
            <ac:spMk id="9" creationId="{5631B284-783A-4AC5-A4B3-56C1382C98C7}"/>
          </ac:spMkLst>
        </pc:spChg>
        <pc:spChg chg="del">
          <ac:chgData name="SeungJei" userId="f56522222c7253c6" providerId="LiveId" clId="{9787CDCD-ED57-4102-A3D6-725710D31460}" dt="2021-12-27T05:14:08.322" v="483" actId="478"/>
          <ac:spMkLst>
            <pc:docMk/>
            <pc:sldMk cId="1129883101" sldId="2147308734"/>
            <ac:spMk id="14" creationId="{8703D4D8-2544-4E6B-B1A0-F9A9A7219B16}"/>
          </ac:spMkLst>
        </pc:spChg>
        <pc:spChg chg="del">
          <ac:chgData name="SeungJei" userId="f56522222c7253c6" providerId="LiveId" clId="{9787CDCD-ED57-4102-A3D6-725710D31460}" dt="2021-12-27T05:14:08.322" v="483" actId="478"/>
          <ac:spMkLst>
            <pc:docMk/>
            <pc:sldMk cId="1129883101" sldId="2147308734"/>
            <ac:spMk id="17" creationId="{5863B73F-DCAD-471C-9E19-94001B1DF282}"/>
          </ac:spMkLst>
        </pc:spChg>
        <pc:spChg chg="mod">
          <ac:chgData name="SeungJei" userId="f56522222c7253c6" providerId="LiveId" clId="{9787CDCD-ED57-4102-A3D6-725710D31460}" dt="2021-12-27T05:14:18.768" v="513"/>
          <ac:spMkLst>
            <pc:docMk/>
            <pc:sldMk cId="1129883101" sldId="2147308734"/>
            <ac:spMk id="20" creationId="{BFC4C3AB-5AB3-6B40-A91B-8F084894766C}"/>
          </ac:spMkLst>
        </pc:spChg>
        <pc:picChg chg="del">
          <ac:chgData name="SeungJei" userId="f56522222c7253c6" providerId="LiveId" clId="{9787CDCD-ED57-4102-A3D6-725710D31460}" dt="2021-12-27T05:14:08.322" v="483" actId="478"/>
          <ac:picMkLst>
            <pc:docMk/>
            <pc:sldMk cId="1129883101" sldId="2147308734"/>
            <ac:picMk id="7" creationId="{220C4ABF-4C31-4924-BBD7-4165C3DC34C2}"/>
          </ac:picMkLst>
        </pc:picChg>
        <pc:picChg chg="del">
          <ac:chgData name="SeungJei" userId="f56522222c7253c6" providerId="LiveId" clId="{9787CDCD-ED57-4102-A3D6-725710D31460}" dt="2021-12-27T05:14:08.322" v="483" actId="478"/>
          <ac:picMkLst>
            <pc:docMk/>
            <pc:sldMk cId="1129883101" sldId="2147308734"/>
            <ac:picMk id="10" creationId="{F64D47E0-1998-4A61-A6AE-EFECAE91B4EF}"/>
          </ac:picMkLst>
        </pc:picChg>
        <pc:picChg chg="del">
          <ac:chgData name="SeungJei" userId="f56522222c7253c6" providerId="LiveId" clId="{9787CDCD-ED57-4102-A3D6-725710D31460}" dt="2021-12-27T05:14:08.322" v="483" actId="478"/>
          <ac:picMkLst>
            <pc:docMk/>
            <pc:sldMk cId="1129883101" sldId="2147308734"/>
            <ac:picMk id="16" creationId="{21C5D8CC-1E1B-4096-98F9-68D66584364B}"/>
          </ac:picMkLst>
        </pc:picChg>
        <pc:picChg chg="del">
          <ac:chgData name="SeungJei" userId="f56522222c7253c6" providerId="LiveId" clId="{9787CDCD-ED57-4102-A3D6-725710D31460}" dt="2021-12-27T05:14:08.322" v="483" actId="478"/>
          <ac:picMkLst>
            <pc:docMk/>
            <pc:sldMk cId="1129883101" sldId="2147308734"/>
            <ac:picMk id="19" creationId="{90522ECF-8F2B-4470-856B-669CECDC1A43}"/>
          </ac:picMkLst>
        </pc:picChg>
      </pc:sldChg>
      <pc:sldMasterChg chg="del delSldLayout">
        <pc:chgData name="SeungJei" userId="f56522222c7253c6" providerId="LiveId" clId="{9787CDCD-ED57-4102-A3D6-725710D31460}" dt="2021-12-27T01:15:18.134" v="1" actId="47"/>
        <pc:sldMasterMkLst>
          <pc:docMk/>
          <pc:sldMasterMk cId="661748108" sldId="2147483744"/>
        </pc:sldMasterMkLst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190819039" sldId="2147483745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2601374486" sldId="2147483746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3311993107" sldId="2147483747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933234198" sldId="2147483748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3694118686" sldId="2147483749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3588424646" sldId="2147483750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1066105561" sldId="2147483751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907133852" sldId="2147483752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698182636" sldId="2147483753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3251896385" sldId="2147483754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1375534849" sldId="2147483755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563387261" sldId="2147483756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2141654604" sldId="2147483757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2519232543" sldId="2147483758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434832809" sldId="2147483759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3910935340" sldId="2147483760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3131012323" sldId="2147483761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4290797675" sldId="2147483762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1485531226" sldId="2147483763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1820339352" sldId="2147483764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822816360" sldId="2147483765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3108306882" sldId="2147483766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1801412948" sldId="2147483767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439259543" sldId="2147483768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2577339569" sldId="2147483769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2988362808" sldId="2147483770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263060287" sldId="2147483771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698550140" sldId="2147483772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343011760" sldId="2147483773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1942457768" sldId="2147483774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3092616795" sldId="2147483775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19403198" sldId="2147483776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1759932857" sldId="2147483777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718903567" sldId="2147483778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1418346383" sldId="2147483779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3151082539" sldId="2147483780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1188742752" sldId="2147483781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2573051236" sldId="2147483782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4026476949" sldId="2147483783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2184661259" sldId="2147483784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957502261" sldId="2147483785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2634997956" sldId="2147483786"/>
          </pc:sldLayoutMkLst>
        </pc:sldLayoutChg>
        <pc:sldLayoutChg chg="del">
          <pc:chgData name="SeungJei" userId="f56522222c7253c6" providerId="LiveId" clId="{9787CDCD-ED57-4102-A3D6-725710D31460}" dt="2021-12-27T01:15:18.134" v="1" actId="47"/>
          <pc:sldLayoutMkLst>
            <pc:docMk/>
            <pc:sldMasterMk cId="661748108" sldId="2147483744"/>
            <pc:sldLayoutMk cId="3005620273" sldId="214748378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E3A5C-957C-494C-8BAB-EDCB47BD186D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8A27E-C79E-954F-A47E-793A8DE0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03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53100" y="654050"/>
            <a:ext cx="3136900" cy="1765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HIDDEN SLIDE – SECTION TOO LONG FOR THE WORKSHOP - PLEASE SPEAK THE ONE MOST IMPORTANT POINT</a:t>
            </a:r>
            <a:endParaRPr lang="en-US" sz="1200" dirty="0">
              <a:solidFill>
                <a:schemeClr val="bg1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Mukta ExtraLight" panose="020B0000000000000000" pitchFamily="34" charset="77"/>
            </a:endParaRPr>
          </a:p>
          <a:p>
            <a:pPr algn="l"/>
            <a:endParaRPr lang="en-US" sz="1200" dirty="0">
              <a:solidFill>
                <a:schemeClr val="bg1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Mukta ExtraLight" panose="020B0000000000000000" pitchFamily="34" charset="77"/>
            </a:endParaRPr>
          </a:p>
          <a:p>
            <a:pPr algn="l"/>
            <a:r>
              <a:rPr lang="en-US" sz="1200" dirty="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Mukta ExtraLight" panose="020B0000000000000000" pitchFamily="34" charset="77"/>
              </a:rPr>
              <a:t>The rapid proliferation of IoT devices will require Service providers to 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Mukta ExtraLight" panose="020B0000000000000000" pitchFamily="34" charset="77"/>
              </a:rPr>
              <a:t>deal with the huge amount of data provided by these devices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Mukta ExtraLight" panose="020B0000000000000000" pitchFamily="34" charset="77"/>
              </a:rPr>
              <a:t>deploy, maintain and manage the high number of IoT devices</a:t>
            </a:r>
            <a:endParaRPr lang="en-US" sz="10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With IoT increased data and information-sharing, Blue Prism’s automation and AI can spot trends and patterns predicting various outcomes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defTabSz="1066302">
              <a:lnSpc>
                <a:spcPct val="70000"/>
              </a:lnSpc>
              <a:spcAft>
                <a:spcPts val="600"/>
              </a:spcAft>
              <a:buClr>
                <a:srgbClr val="97989A"/>
              </a:buClr>
            </a:pPr>
            <a:r>
              <a:rPr lang="en-GB" sz="2800" dirty="0">
                <a:solidFill>
                  <a:srgbClr val="FF0000"/>
                </a:solidFill>
                <a:latin typeface="KPMG Light" panose="020B0403030202040204" pitchFamily="34" charset="0"/>
                <a:cs typeface="Arial" pitchFamily="34" charset="0"/>
              </a:rPr>
              <a:t>Relevance to you</a:t>
            </a:r>
            <a:endParaRPr lang="en-GB" sz="1200" dirty="0">
              <a:solidFill>
                <a:srgbClr val="002060"/>
              </a:solidFill>
              <a:latin typeface="source-sans-pro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1200" dirty="0">
                <a:solidFill>
                  <a:srgbClr val="002060"/>
                </a:solidFill>
                <a:latin typeface="source-sans-pro"/>
                <a:cs typeface="Arial" pitchFamily="34" charset="0"/>
              </a:rPr>
              <a:t>Through working with  Blue Prism we can mitigate risk and improve efficiency within IoT environments, whilst allowing customers to focus on activities that drive profitability and prominence for you Business.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17F36B-8EAF-4043-96B2-C8105568EF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46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A7C3DF-E89C-4130-BA50-4EA206596E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2744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A7C3DF-E89C-4130-BA50-4EA206596E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611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53100" y="654050"/>
            <a:ext cx="3136900" cy="1765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HIDDEN SLIDE – SECTION TOO LONG FOR THE WORKSHOP - PLEASE SPEAK THE ONE MOST IMPORTANT POINT</a:t>
            </a:r>
            <a:endParaRPr lang="en-US" sz="1200" dirty="0">
              <a:solidFill>
                <a:schemeClr val="bg1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Mukta ExtraLight" panose="020B0000000000000000" pitchFamily="34" charset="77"/>
            </a:endParaRPr>
          </a:p>
          <a:p>
            <a:pPr algn="l"/>
            <a:endParaRPr lang="en-US" sz="1200" dirty="0">
              <a:solidFill>
                <a:schemeClr val="bg1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Mukta ExtraLight" panose="020B0000000000000000" pitchFamily="34" charset="77"/>
            </a:endParaRPr>
          </a:p>
          <a:p>
            <a:pPr algn="l"/>
            <a:r>
              <a:rPr lang="en-US" sz="1200" dirty="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Mukta ExtraLight" panose="020B0000000000000000" pitchFamily="34" charset="77"/>
              </a:rPr>
              <a:t>The rapid proliferation of IoT devices will require Service providers to 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Mukta ExtraLight" panose="020B0000000000000000" pitchFamily="34" charset="77"/>
              </a:rPr>
              <a:t>deal with the huge amount of data provided by these devices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Mukta ExtraLight" panose="020B0000000000000000" pitchFamily="34" charset="77"/>
              </a:rPr>
              <a:t>deploy, maintain and manage the high number of IoT devices</a:t>
            </a:r>
            <a:endParaRPr lang="en-US" sz="10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With IoT increased data and information-sharing, Blue Prism’s automation and AI can spot trends and patterns predicting various outcomes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defTabSz="1066302">
              <a:lnSpc>
                <a:spcPct val="70000"/>
              </a:lnSpc>
              <a:spcAft>
                <a:spcPts val="600"/>
              </a:spcAft>
              <a:buClr>
                <a:srgbClr val="97989A"/>
              </a:buClr>
            </a:pPr>
            <a:r>
              <a:rPr lang="en-GB" sz="2800" dirty="0">
                <a:solidFill>
                  <a:srgbClr val="FF0000"/>
                </a:solidFill>
                <a:latin typeface="KPMG Light" panose="020B0403030202040204" pitchFamily="34" charset="0"/>
                <a:cs typeface="Arial" pitchFamily="34" charset="0"/>
              </a:rPr>
              <a:t>Relevance to you</a:t>
            </a:r>
            <a:endParaRPr lang="en-GB" sz="1200" dirty="0">
              <a:solidFill>
                <a:srgbClr val="002060"/>
              </a:solidFill>
              <a:latin typeface="source-sans-pro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1200" dirty="0">
                <a:solidFill>
                  <a:srgbClr val="002060"/>
                </a:solidFill>
                <a:latin typeface="source-sans-pro"/>
                <a:cs typeface="Arial" pitchFamily="34" charset="0"/>
              </a:rPr>
              <a:t>Through working with  Blue Prism we can mitigate risk and improve efficiency within IoT environments, whilst allowing customers to focus on activities that drive profitability and prominence for you Business.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17F36B-8EAF-4043-96B2-C8105568EF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573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53100" y="654050"/>
            <a:ext cx="3136900" cy="1765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HIDDEN SLIDE – SECTION TOO LONG FOR THE WORKSHOP - PLEASE SPEAK THE ONE MOST IMPORTANT POINT</a:t>
            </a:r>
            <a:endParaRPr lang="en-US" sz="1200" dirty="0">
              <a:solidFill>
                <a:schemeClr val="bg1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Mukta ExtraLight" panose="020B0000000000000000" pitchFamily="34" charset="77"/>
            </a:endParaRPr>
          </a:p>
          <a:p>
            <a:pPr algn="l"/>
            <a:endParaRPr lang="en-US" sz="1200" dirty="0">
              <a:solidFill>
                <a:schemeClr val="bg1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Mukta ExtraLight" panose="020B0000000000000000" pitchFamily="34" charset="77"/>
            </a:endParaRPr>
          </a:p>
          <a:p>
            <a:pPr algn="l"/>
            <a:r>
              <a:rPr lang="en-US" sz="1200" dirty="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Mukta ExtraLight" panose="020B0000000000000000" pitchFamily="34" charset="77"/>
              </a:rPr>
              <a:t>The rapid proliferation of IoT devices will require Service providers to 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Mukta ExtraLight" panose="020B0000000000000000" pitchFamily="34" charset="77"/>
              </a:rPr>
              <a:t>deal with the huge amount of data provided by these devices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Mukta ExtraLight" panose="020B0000000000000000" pitchFamily="34" charset="77"/>
              </a:rPr>
              <a:t>deploy, maintain and manage the high number of IoT devices</a:t>
            </a:r>
            <a:endParaRPr lang="en-US" sz="10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With IoT increased data and information-sharing, Blue Prism’s automation and AI can spot trends and patterns predicting various outcomes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defTabSz="1066302">
              <a:lnSpc>
                <a:spcPct val="70000"/>
              </a:lnSpc>
              <a:spcAft>
                <a:spcPts val="600"/>
              </a:spcAft>
              <a:buClr>
                <a:srgbClr val="97989A"/>
              </a:buClr>
            </a:pPr>
            <a:r>
              <a:rPr lang="en-GB" sz="2800" dirty="0">
                <a:solidFill>
                  <a:srgbClr val="FF0000"/>
                </a:solidFill>
                <a:latin typeface="KPMG Light" panose="020B0403030202040204" pitchFamily="34" charset="0"/>
                <a:cs typeface="Arial" pitchFamily="34" charset="0"/>
              </a:rPr>
              <a:t>Relevance to you</a:t>
            </a:r>
            <a:endParaRPr lang="en-GB" sz="1200" dirty="0">
              <a:solidFill>
                <a:srgbClr val="002060"/>
              </a:solidFill>
              <a:latin typeface="source-sans-pro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1200" dirty="0">
                <a:solidFill>
                  <a:srgbClr val="002060"/>
                </a:solidFill>
                <a:latin typeface="source-sans-pro"/>
                <a:cs typeface="Arial" pitchFamily="34" charset="0"/>
              </a:rPr>
              <a:t>Through working with  Blue Prism we can mitigate risk and improve efficiency within IoT environments, whilst allowing customers to focus on activities that drive profitability and prominence for you Business.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17F36B-8EAF-4043-96B2-C8105568EF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531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sv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4.png"/><Relationship Id="rId4" Type="http://schemas.openxmlformats.org/officeDocument/2006/relationships/image" Target="../media/image15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4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sv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sv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sv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8.svg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A8466B-440E-A04C-B901-A39015985E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83808" y="0"/>
            <a:ext cx="6108192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A29752-FB82-3B4D-B1A0-32110296F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873400"/>
            <a:ext cx="4979912" cy="318221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spcBef>
                <a:spcPts val="600"/>
              </a:spcBef>
              <a:spcAft>
                <a:spcPts val="600"/>
              </a:spcAft>
              <a:defRPr lang="en-US" sz="3999" b="0" i="0" kern="1200" cap="all" baseline="0" dirty="0" smtClean="0">
                <a:solidFill>
                  <a:schemeClr val="tx1"/>
                </a:solidFill>
                <a:latin typeface="Arial Nova" panose="020B0504020202020204" pitchFamily="34" charset="0"/>
                <a:ea typeface="Source Sans Pro" panose="020B0503030403020204" pitchFamily="34" charset="0"/>
                <a:cs typeface="Calibri Ligh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0FBF160-493B-AA48-9079-8533D7030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297680"/>
            <a:ext cx="4979911" cy="1920240"/>
          </a:xfrm>
        </p:spPr>
        <p:txBody>
          <a:bodyPr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lang="en-US" sz="1800" b="0" i="0" kern="1200" cap="none" baseline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Source Sans Pro" panose="020B0503030403020204" pitchFamily="34" charset="0"/>
                <a:cs typeface="Calibri Ligh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4DBAE3-2589-EC46-BC7C-8C33B77815F3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2CB00985-3D1B-C244-8CD2-FA9D65A61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tx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C2B3CC2-3208-7F4C-AC52-B84CEFAC1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520" y="457200"/>
            <a:ext cx="1921096" cy="43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2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A8466B-440E-A04C-B901-A39015985E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83808" y="0"/>
            <a:ext cx="6108192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9521BA-00CD-F140-BB62-62093AE75EED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A29752-FB82-3B4D-B1A0-32110296F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873400"/>
            <a:ext cx="4979912" cy="318221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sz="3999" b="0" i="0" kern="1200" cap="all" baseline="0" dirty="0" smtClean="0">
                <a:solidFill>
                  <a:schemeClr val="bg1"/>
                </a:solidFill>
                <a:latin typeface="Arial Nova" panose="020B0504020202020204" pitchFamily="34" charset="0"/>
                <a:ea typeface="Source Sans Pro" panose="020B0503030403020204" pitchFamily="34" charset="0"/>
                <a:cs typeface="Calibri Ligh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0FBF160-493B-AA48-9079-8533D7030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297680"/>
            <a:ext cx="4979911" cy="19202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lang="en-US" sz="1800" b="0" i="0" kern="1200" cap="none" baseline="0" smtClean="0">
                <a:solidFill>
                  <a:schemeClr val="bg1"/>
                </a:solidFill>
                <a:latin typeface="Arial Nova" panose="020B0504020202020204" pitchFamily="34" charset="0"/>
                <a:ea typeface="Source Sans Pro" panose="020B0503030403020204" pitchFamily="34" charset="0"/>
                <a:cs typeface="Calibri Ligh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4DBAE3-2589-EC46-BC7C-8C33B77815F3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2CB00985-3D1B-C244-8CD2-FA9D65A61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C2B3CC2-3208-7F4C-AC52-B84CEFAC1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520" y="457200"/>
            <a:ext cx="1921096" cy="43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49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A8466B-440E-A04C-B901-A39015985E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83808" y="0"/>
            <a:ext cx="6108192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9521BA-00CD-F140-BB62-62093AE75EED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A29752-FB82-3B4D-B1A0-32110296F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873400"/>
            <a:ext cx="4979912" cy="318221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sz="3999" b="0" i="0" kern="1200" cap="all" baseline="0" dirty="0" smtClean="0">
                <a:solidFill>
                  <a:schemeClr val="bg1"/>
                </a:solidFill>
                <a:latin typeface="Arial Nova" panose="020B0504020202020204" pitchFamily="34" charset="0"/>
                <a:ea typeface="Source Sans Pro" panose="020B0503030403020204" pitchFamily="34" charset="0"/>
                <a:cs typeface="Calibri Ligh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0FBF160-493B-AA48-9079-8533D7030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297680"/>
            <a:ext cx="4979911" cy="19202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lang="en-US" sz="1800" b="0" i="0" kern="1200" cap="none" baseline="0" smtClean="0">
                <a:solidFill>
                  <a:schemeClr val="bg1"/>
                </a:solidFill>
                <a:latin typeface="Arial Nova" panose="020B0504020202020204" pitchFamily="34" charset="0"/>
                <a:ea typeface="Source Sans Pro" panose="020B0503030403020204" pitchFamily="34" charset="0"/>
                <a:cs typeface="Calibri Ligh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4DBAE3-2589-EC46-BC7C-8C33B77815F3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2CB00985-3D1B-C244-8CD2-FA9D65A61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C2B3CC2-3208-7F4C-AC52-B84CEFAC1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520" y="457200"/>
            <a:ext cx="1921096" cy="43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58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A8466B-440E-A04C-B901-A39015985E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83808" y="0"/>
            <a:ext cx="6108192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9521BA-00CD-F140-BB62-62093AE75EED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A29752-FB82-3B4D-B1A0-32110296F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873400"/>
            <a:ext cx="4979912" cy="318221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sz="3999" b="0" i="0" kern="1200" cap="all" baseline="0" dirty="0" smtClean="0">
                <a:solidFill>
                  <a:schemeClr val="tx1"/>
                </a:solidFill>
                <a:latin typeface="Arial Nova" panose="020B0504020202020204" pitchFamily="34" charset="0"/>
                <a:ea typeface="Source Sans Pro" panose="020B0503030403020204" pitchFamily="34" charset="0"/>
                <a:cs typeface="Calibri Ligh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0FBF160-493B-AA48-9079-8533D7030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297680"/>
            <a:ext cx="4979911" cy="19202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lang="en-US" sz="1800" b="0" i="0" kern="1200" cap="none" baseline="0" smtClean="0">
                <a:solidFill>
                  <a:schemeClr val="tx1"/>
                </a:solidFill>
                <a:latin typeface="Arial Nova" panose="020B0504020202020204" pitchFamily="34" charset="0"/>
                <a:ea typeface="Source Sans Pro" panose="020B0503030403020204" pitchFamily="34" charset="0"/>
                <a:cs typeface="Calibri Ligh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4DBAE3-2589-EC46-BC7C-8C33B77815F3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2CB00985-3D1B-C244-8CD2-FA9D65A61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C2B3CC2-3208-7F4C-AC52-B84CEFAC1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520" y="457200"/>
            <a:ext cx="1921096" cy="43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3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A8466B-440E-A04C-B901-A39015985E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83808" y="0"/>
            <a:ext cx="6108192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9521BA-00CD-F140-BB62-62093AE75EED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A29752-FB82-3B4D-B1A0-32110296F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873400"/>
            <a:ext cx="4979912" cy="318221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sz="3999" b="0" i="0" kern="1200" cap="all" baseline="0" dirty="0" smtClean="0">
                <a:solidFill>
                  <a:schemeClr val="bg1"/>
                </a:solidFill>
                <a:latin typeface="Arial Nova" panose="020B0504020202020204" pitchFamily="34" charset="0"/>
                <a:ea typeface="Source Sans Pro" panose="020B0503030403020204" pitchFamily="34" charset="0"/>
                <a:cs typeface="Calibri Ligh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0FBF160-493B-AA48-9079-8533D7030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297680"/>
            <a:ext cx="4979911" cy="19202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lang="en-US" sz="1800" b="0" i="0" kern="1200" cap="none" baseline="0" smtClean="0">
                <a:solidFill>
                  <a:schemeClr val="bg1"/>
                </a:solidFill>
                <a:latin typeface="Arial Nova" panose="020B0504020202020204" pitchFamily="34" charset="0"/>
                <a:ea typeface="Source Sans Pro" panose="020B0503030403020204" pitchFamily="34" charset="0"/>
                <a:cs typeface="Calibri Ligh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4DBAE3-2589-EC46-BC7C-8C33B77815F3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2CB00985-3D1B-C244-8CD2-FA9D65A61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C2B3CC2-3208-7F4C-AC52-B84CEFAC1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520" y="457200"/>
            <a:ext cx="1921096" cy="43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bIns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986FB-0691-2847-9866-ECE3B36F43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B206EC-0277-40B5-A902-5774A7F77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" y="1371600"/>
            <a:ext cx="10881360" cy="5029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57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F649-A256-7D48-B6AE-590A1FE2E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9144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0067AB-0FC4-4D43-BC29-3B4041F1E7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08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8CD795C-A855-4043-BF5C-AC35A383FF9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457200"/>
            <a:ext cx="5212080" cy="914400"/>
          </a:xfrm>
        </p:spPr>
        <p:txBody>
          <a:bodyPr bIns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986FB-0691-2847-9866-ECE3B36F43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B206EC-0277-40B5-A902-5774A7F77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" y="1371600"/>
            <a:ext cx="5212080" cy="5029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12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914400"/>
          </a:xfrm>
        </p:spPr>
        <p:txBody>
          <a:bodyPr bIns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986FB-0691-2847-9866-ECE3B36F43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8D2D4D4-7D3F-4C1D-9CBD-18758237848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0080" y="1371600"/>
            <a:ext cx="5303520" cy="5029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93D463A-6813-40B0-AC51-DBDF880575C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17920" y="1371600"/>
            <a:ext cx="5303520" cy="5029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4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head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548640"/>
          </a:xfrm>
        </p:spPr>
        <p:txBody>
          <a:bodyPr bIns="0"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986FB-0691-2847-9866-ECE3B36F43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1EDF07-E606-BE40-A231-362AA4F17F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80" y="1005840"/>
            <a:ext cx="10881360" cy="54864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7374A3-0142-2348-8165-FADF3E54E27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0080" y="1737360"/>
            <a:ext cx="10881360" cy="46523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09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0F4476-0241-CF48-A181-3299BBE4D6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3143F8-4F34-B149-93E7-EA82498AABDF}"/>
              </a:ext>
            </a:extLst>
          </p:cNvPr>
          <p:cNvSpPr/>
          <p:nvPr userDrawn="1"/>
        </p:nvSpPr>
        <p:spPr>
          <a:xfrm>
            <a:off x="640080" y="0"/>
            <a:ext cx="4572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53143F8-4F34-B149-93E7-EA82498AABDF}"/>
              </a:ext>
            </a:extLst>
          </p:cNvPr>
          <p:cNvSpPr/>
          <p:nvPr userDrawn="1"/>
        </p:nvSpPr>
        <p:spPr>
          <a:xfrm>
            <a:off x="640080" y="0"/>
            <a:ext cx="4572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8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313EA62F-41F2-0C44-A264-0C00292F6C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" y="640080"/>
            <a:ext cx="5431536" cy="557784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E8825E-4076-3D46-AB69-24B86B2B0F9F}"/>
              </a:ext>
            </a:extLst>
          </p:cNvPr>
          <p:cNvSpPr/>
          <p:nvPr userDrawn="1"/>
        </p:nvSpPr>
        <p:spPr>
          <a:xfrm>
            <a:off x="6065520" y="640080"/>
            <a:ext cx="5486400" cy="5577840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700BD-3D4D-584D-8A8E-5AD677EDAE96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522720" y="4114800"/>
            <a:ext cx="4572000" cy="1645920"/>
          </a:xfrm>
        </p:spPr>
        <p:txBody>
          <a:bodyPr>
            <a:normAutofit/>
          </a:bodyPr>
          <a:lstStyle>
            <a:lvl1pPr marL="0" indent="0">
              <a:lnSpc>
                <a:spcPct val="85000"/>
              </a:lnSpc>
              <a:buNone/>
              <a:defRPr lang="en-US" sz="16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C20FB-D8B0-8F4F-9E95-1A0A2F8C3DB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522720" y="1188720"/>
            <a:ext cx="4572000" cy="2743200"/>
          </a:xfrm>
          <a:prstGeom prst="rect">
            <a:avLst/>
          </a:prstGeom>
        </p:spPr>
        <p:txBody>
          <a:bodyPr bIns="0" anchor="b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lang="en-US" sz="3600" b="0" kern="1200" cap="all" baseline="0" dirty="0" smtClean="0">
                <a:solidFill>
                  <a:schemeClr val="bg1"/>
                </a:solidFill>
                <a:latin typeface="Arial Nova" panose="020B0504020202020204" pitchFamily="34" charset="0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C8F4D-51E4-A444-8E68-0E8C346FA1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77052B-80A6-2A4F-BB20-C9205BA07266}"/>
              </a:ext>
            </a:extLst>
          </p:cNvPr>
          <p:cNvSpPr/>
          <p:nvPr userDrawn="1"/>
        </p:nvSpPr>
        <p:spPr>
          <a:xfrm>
            <a:off x="609601" y="0"/>
            <a:ext cx="525136" cy="187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67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B9B741-08AA-5046-BF6B-F1AAB4DAA2BD}"/>
              </a:ext>
            </a:extLst>
          </p:cNvPr>
          <p:cNvSpPr/>
          <p:nvPr userDrawn="1"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48640"/>
            <a:ext cx="2834640" cy="1005840"/>
          </a:xfrm>
        </p:spPr>
        <p:txBody>
          <a:bodyPr bIns="0" anchor="t" anchorCtr="0"/>
          <a:lstStyle>
            <a:lvl1pPr>
              <a:lnSpc>
                <a:spcPct val="90000"/>
              </a:lnSpc>
              <a:defRPr sz="25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51D513-545E-0D47-8DA9-FF4D130FAF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0080" y="1554480"/>
            <a:ext cx="2834640" cy="4846320"/>
          </a:xfrm>
        </p:spPr>
        <p:txBody>
          <a:bodyPr/>
          <a:lstStyle>
            <a:lvl1pPr>
              <a:lnSpc>
                <a:spcPct val="90000"/>
              </a:lnSpc>
              <a:defRPr sz="1800" baseline="0"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buClr>
                <a:schemeClr val="bg1"/>
              </a:buClr>
              <a:defRPr sz="1800" baseline="0">
                <a:solidFill>
                  <a:schemeClr val="bg1"/>
                </a:solidFill>
              </a:defRPr>
            </a:lvl2pPr>
            <a:lvl3pPr marL="850900" indent="-393700">
              <a:tabLst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3EB2F-ACD1-A041-A1AC-6232FD62B2CE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26B817-D063-F146-879F-8E47B01B1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77220-9F10-7A4B-ABE7-6967DE135B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17437" y="1554480"/>
            <a:ext cx="7334483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89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B9B741-08AA-5046-BF6B-F1AAB4DAA2BD}"/>
              </a:ext>
            </a:extLst>
          </p:cNvPr>
          <p:cNvSpPr/>
          <p:nvPr userDrawn="1"/>
        </p:nvSpPr>
        <p:spPr>
          <a:xfrm>
            <a:off x="0" y="0"/>
            <a:ext cx="2030400" cy="6858000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219" y="548640"/>
            <a:ext cx="8134295" cy="1005840"/>
          </a:xfrm>
        </p:spPr>
        <p:txBody>
          <a:bodyPr bIns="0" anchor="t" anchorCtr="0"/>
          <a:lstStyle>
            <a:lvl1pPr>
              <a:lnSpc>
                <a:spcPct val="90000"/>
              </a:lnSpc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3EB2F-ACD1-A041-A1AC-6232FD62B2CE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26B817-D063-F146-879F-8E47B01B1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77220-9F10-7A4B-ABE7-6967DE135B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8218" y="1554480"/>
            <a:ext cx="8134296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83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FC8468-45BA-4974-A42C-CC4569A5B813}"/>
              </a:ext>
            </a:extLst>
          </p:cNvPr>
          <p:cNvSpPr/>
          <p:nvPr userDrawn="1"/>
        </p:nvSpPr>
        <p:spPr>
          <a:xfrm>
            <a:off x="0" y="-1"/>
            <a:ext cx="12192000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731520"/>
          </a:xfrm>
        </p:spPr>
        <p:txBody>
          <a:bodyPr bIns="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986FB-0691-2847-9866-ECE3B36F43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B206EC-0277-40B5-A902-5774A7F77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" y="1554480"/>
            <a:ext cx="10881360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73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ignt Blue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DCBA96-DB2A-2646-B1FC-521FE50A2D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8400" y="1828799"/>
            <a:ext cx="7315200" cy="384048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2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570AF5-31D5-0947-B56D-08F7F8B15D90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C9B58FC-39CC-3141-84E6-5CE560615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AFB9564-B6C1-754D-930A-1C519D2C7D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6584" y="6503542"/>
            <a:ext cx="887200" cy="20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9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313EA62F-41F2-0C44-A264-0C00292F6C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" y="640080"/>
            <a:ext cx="5431536" cy="557784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E8825E-4076-3D46-AB69-24B86B2B0F9F}"/>
              </a:ext>
            </a:extLst>
          </p:cNvPr>
          <p:cNvSpPr/>
          <p:nvPr userDrawn="1"/>
        </p:nvSpPr>
        <p:spPr>
          <a:xfrm>
            <a:off x="6065520" y="640080"/>
            <a:ext cx="5486400" cy="5577840"/>
          </a:xfrm>
          <a:prstGeom prst="rect">
            <a:avLst/>
          </a:prstGeom>
          <a:solidFill>
            <a:schemeClr val="bg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700BD-3D4D-584D-8A8E-5AD677EDAE96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522720" y="4114800"/>
            <a:ext cx="4572000" cy="1645920"/>
          </a:xfrm>
        </p:spPr>
        <p:txBody>
          <a:bodyPr>
            <a:normAutofit/>
          </a:bodyPr>
          <a:lstStyle>
            <a:lvl1pPr marL="0" indent="0">
              <a:lnSpc>
                <a:spcPct val="85000"/>
              </a:lnSpc>
              <a:buNone/>
              <a:defRPr lang="en-US" sz="1600" kern="1200" cap="none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C20FB-D8B0-8F4F-9E95-1A0A2F8C3DB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522720" y="1188720"/>
            <a:ext cx="4572000" cy="2743200"/>
          </a:xfrm>
          <a:prstGeom prst="rect">
            <a:avLst/>
          </a:prstGeom>
        </p:spPr>
        <p:txBody>
          <a:bodyPr bIns="0" anchor="b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lang="en-US" sz="3600" b="0" kern="1200" cap="all" baseline="0" dirty="0" smtClean="0">
                <a:solidFill>
                  <a:schemeClr val="tx1"/>
                </a:solidFill>
                <a:latin typeface="Arial Nova" panose="020B0504020202020204" pitchFamily="34" charset="0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C8F4D-51E4-A444-8E68-0E8C346FA1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77052B-80A6-2A4F-BB20-C9205BA07266}"/>
              </a:ext>
            </a:extLst>
          </p:cNvPr>
          <p:cNvSpPr/>
          <p:nvPr userDrawn="1"/>
        </p:nvSpPr>
        <p:spPr>
          <a:xfrm>
            <a:off x="609601" y="0"/>
            <a:ext cx="525136" cy="187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2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B9B741-08AA-5046-BF6B-F1AAB4DAA2BD}"/>
              </a:ext>
            </a:extLst>
          </p:cNvPr>
          <p:cNvSpPr/>
          <p:nvPr userDrawn="1"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48640"/>
            <a:ext cx="2834640" cy="1005840"/>
          </a:xfrm>
        </p:spPr>
        <p:txBody>
          <a:bodyPr bIns="0" anchor="t" anchorCtr="0"/>
          <a:lstStyle>
            <a:lvl1pPr>
              <a:lnSpc>
                <a:spcPct val="90000"/>
              </a:lnSpc>
              <a:defRPr sz="25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51D513-545E-0D47-8DA9-FF4D130FAF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0080" y="1554480"/>
            <a:ext cx="2834640" cy="4846320"/>
          </a:xfrm>
        </p:spPr>
        <p:txBody>
          <a:bodyPr/>
          <a:lstStyle>
            <a:lvl1pPr>
              <a:lnSpc>
                <a:spcPct val="90000"/>
              </a:lnSpc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lnSpc>
                <a:spcPct val="90000"/>
              </a:lnSpc>
              <a:buClr>
                <a:schemeClr val="accent2"/>
              </a:buClr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850900" indent="-393700">
              <a:tabLst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3EB2F-ACD1-A041-A1AC-6232FD62B2CE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26B817-D063-F146-879F-8E47B01B1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77220-9F10-7A4B-ABE7-6967DE135B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17437" y="1554480"/>
            <a:ext cx="7334483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8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lor 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B9B741-08AA-5046-BF6B-F1AAB4DAA2BD}"/>
              </a:ext>
            </a:extLst>
          </p:cNvPr>
          <p:cNvSpPr/>
          <p:nvPr userDrawn="1"/>
        </p:nvSpPr>
        <p:spPr>
          <a:xfrm>
            <a:off x="0" y="0"/>
            <a:ext cx="203040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219" y="548640"/>
            <a:ext cx="8134295" cy="1005840"/>
          </a:xfrm>
        </p:spPr>
        <p:txBody>
          <a:bodyPr bIns="0" anchor="t" anchorCtr="0"/>
          <a:lstStyle>
            <a:lvl1pPr>
              <a:lnSpc>
                <a:spcPct val="90000"/>
              </a:lnSpc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3EB2F-ACD1-A041-A1AC-6232FD62B2CE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26B817-D063-F146-879F-8E47B01B1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77220-9F10-7A4B-ABE7-6967DE135B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8218" y="1554480"/>
            <a:ext cx="8134296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56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&amp; Content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FC8468-45BA-4974-A42C-CC4569A5B813}"/>
              </a:ext>
            </a:extLst>
          </p:cNvPr>
          <p:cNvSpPr/>
          <p:nvPr userDrawn="1"/>
        </p:nvSpPr>
        <p:spPr>
          <a:xfrm>
            <a:off x="0" y="-1"/>
            <a:ext cx="12192000" cy="1188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731520"/>
          </a:xfrm>
        </p:spPr>
        <p:txBody>
          <a:bodyPr bIns="0"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986FB-0691-2847-9866-ECE3B36F43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B206EC-0277-40B5-A902-5774A7F77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" y="1554480"/>
            <a:ext cx="10881360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17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y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DCBA96-DB2A-2646-B1FC-521FE50A2D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8400" y="1828799"/>
            <a:ext cx="7315200" cy="384048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200" b="1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570AF5-31D5-0947-B56D-08F7F8B15D90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C9B58FC-39CC-3141-84E6-5CE560615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AFB9564-B6C1-754D-930A-1C519D2C7D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6584" y="6503542"/>
            <a:ext cx="887200" cy="20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6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313EA62F-41F2-0C44-A264-0C00292F6C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" y="640080"/>
            <a:ext cx="5431536" cy="557784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E8825E-4076-3D46-AB69-24B86B2B0F9F}"/>
              </a:ext>
            </a:extLst>
          </p:cNvPr>
          <p:cNvSpPr/>
          <p:nvPr userDrawn="1"/>
        </p:nvSpPr>
        <p:spPr>
          <a:xfrm>
            <a:off x="6065520" y="640080"/>
            <a:ext cx="5486400" cy="5577840"/>
          </a:xfrm>
          <a:prstGeom prst="rect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700BD-3D4D-584D-8A8E-5AD677EDAE96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522720" y="4114800"/>
            <a:ext cx="4572000" cy="1645920"/>
          </a:xfrm>
        </p:spPr>
        <p:txBody>
          <a:bodyPr>
            <a:normAutofit/>
          </a:bodyPr>
          <a:lstStyle>
            <a:lvl1pPr marL="0" indent="0">
              <a:lnSpc>
                <a:spcPct val="85000"/>
              </a:lnSpc>
              <a:buNone/>
              <a:defRPr lang="en-US" sz="16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C20FB-D8B0-8F4F-9E95-1A0A2F8C3DB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522720" y="1188720"/>
            <a:ext cx="4572000" cy="2743200"/>
          </a:xfrm>
          <a:prstGeom prst="rect">
            <a:avLst/>
          </a:prstGeom>
        </p:spPr>
        <p:txBody>
          <a:bodyPr bIns="0" anchor="b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lang="en-US" sz="3600" b="0" kern="1200" cap="all" baseline="0" dirty="0" smtClean="0">
                <a:solidFill>
                  <a:schemeClr val="bg1"/>
                </a:solidFill>
                <a:latin typeface="Arial Nova" panose="020B0504020202020204" pitchFamily="34" charset="0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C8F4D-51E4-A444-8E68-0E8C346FA1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77052B-80A6-2A4F-BB20-C9205BA07266}"/>
              </a:ext>
            </a:extLst>
          </p:cNvPr>
          <p:cNvSpPr/>
          <p:nvPr userDrawn="1"/>
        </p:nvSpPr>
        <p:spPr>
          <a:xfrm>
            <a:off x="609601" y="0"/>
            <a:ext cx="525136" cy="187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9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B9B741-08AA-5046-BF6B-F1AAB4DAA2BD}"/>
              </a:ext>
            </a:extLst>
          </p:cNvPr>
          <p:cNvSpPr/>
          <p:nvPr userDrawn="1"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48640"/>
            <a:ext cx="2834640" cy="1005840"/>
          </a:xfrm>
        </p:spPr>
        <p:txBody>
          <a:bodyPr bIns="0" anchor="t" anchorCtr="0"/>
          <a:lstStyle>
            <a:lvl1pPr>
              <a:lnSpc>
                <a:spcPct val="90000"/>
              </a:lnSpc>
              <a:defRPr sz="25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51D513-545E-0D47-8DA9-FF4D130FAF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0080" y="1554480"/>
            <a:ext cx="2834640" cy="4846320"/>
          </a:xfrm>
        </p:spPr>
        <p:txBody>
          <a:bodyPr/>
          <a:lstStyle>
            <a:lvl1pPr>
              <a:lnSpc>
                <a:spcPct val="90000"/>
              </a:lnSpc>
              <a:defRPr sz="1800" baseline="0"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buClr>
                <a:schemeClr val="bg1"/>
              </a:buClr>
              <a:defRPr sz="1800" baseline="0">
                <a:solidFill>
                  <a:schemeClr val="bg1"/>
                </a:solidFill>
              </a:defRPr>
            </a:lvl2pPr>
            <a:lvl3pPr marL="850900" indent="-393700">
              <a:tabLst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3EB2F-ACD1-A041-A1AC-6232FD62B2CE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26B817-D063-F146-879F-8E47B01B1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77220-9F10-7A4B-ABE7-6967DE135B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17437" y="1554480"/>
            <a:ext cx="7334483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01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 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B9B741-08AA-5046-BF6B-F1AAB4DAA2BD}"/>
              </a:ext>
            </a:extLst>
          </p:cNvPr>
          <p:cNvSpPr/>
          <p:nvPr userDrawn="1"/>
        </p:nvSpPr>
        <p:spPr>
          <a:xfrm>
            <a:off x="0" y="0"/>
            <a:ext cx="2030400" cy="6858000"/>
          </a:xfrm>
          <a:prstGeom prst="rect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219" y="548640"/>
            <a:ext cx="8134295" cy="1005840"/>
          </a:xfrm>
        </p:spPr>
        <p:txBody>
          <a:bodyPr bIns="0" anchor="t" anchorCtr="0"/>
          <a:lstStyle>
            <a:lvl1pPr>
              <a:lnSpc>
                <a:spcPct val="90000"/>
              </a:lnSpc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3EB2F-ACD1-A041-A1AC-6232FD62B2CE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26B817-D063-F146-879F-8E47B01B1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77220-9F10-7A4B-ABE7-6967DE135B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8218" y="1554480"/>
            <a:ext cx="8134296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6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Content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FC8468-45BA-4974-A42C-CC4569A5B813}"/>
              </a:ext>
            </a:extLst>
          </p:cNvPr>
          <p:cNvSpPr/>
          <p:nvPr userDrawn="1"/>
        </p:nvSpPr>
        <p:spPr>
          <a:xfrm>
            <a:off x="0" y="-1"/>
            <a:ext cx="12192000" cy="1188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731520"/>
          </a:xfrm>
        </p:spPr>
        <p:txBody>
          <a:bodyPr bIns="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986FB-0691-2847-9866-ECE3B36F43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B206EC-0277-40B5-A902-5774A7F77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" y="1554480"/>
            <a:ext cx="10881360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84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DCBA96-DB2A-2646-B1FC-521FE50A2D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8400" y="1828799"/>
            <a:ext cx="7315200" cy="384048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2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F04F6A-8D7F-CA43-A4C3-3974282FD35B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34A9D24-0779-544D-8AE3-DBF84ED36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F2153A8-104B-8C4D-AE5D-0E55A1BB6F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6584" y="6503542"/>
            <a:ext cx="887200" cy="20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9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313EA62F-41F2-0C44-A264-0C00292F6C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" y="640080"/>
            <a:ext cx="5431536" cy="557784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E8825E-4076-3D46-AB69-24B86B2B0F9F}"/>
              </a:ext>
            </a:extLst>
          </p:cNvPr>
          <p:cNvSpPr/>
          <p:nvPr userDrawn="1"/>
        </p:nvSpPr>
        <p:spPr>
          <a:xfrm>
            <a:off x="6065520" y="640080"/>
            <a:ext cx="5486400" cy="5577840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700BD-3D4D-584D-8A8E-5AD677EDAE96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522720" y="4114800"/>
            <a:ext cx="4572000" cy="1645920"/>
          </a:xfrm>
        </p:spPr>
        <p:txBody>
          <a:bodyPr>
            <a:normAutofit/>
          </a:bodyPr>
          <a:lstStyle>
            <a:lvl1pPr marL="0" indent="0">
              <a:lnSpc>
                <a:spcPct val="85000"/>
              </a:lnSpc>
              <a:buNone/>
              <a:defRPr lang="en-US" sz="16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C20FB-D8B0-8F4F-9E95-1A0A2F8C3DB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522720" y="1188720"/>
            <a:ext cx="4572000" cy="2743200"/>
          </a:xfrm>
          <a:prstGeom prst="rect">
            <a:avLst/>
          </a:prstGeom>
        </p:spPr>
        <p:txBody>
          <a:bodyPr bIns="0" anchor="b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lang="en-US" sz="3600" b="0" kern="1200" cap="all" baseline="0" dirty="0" smtClean="0">
                <a:solidFill>
                  <a:schemeClr val="tx1"/>
                </a:solidFill>
                <a:latin typeface="Arial Nova" panose="020B0504020202020204" pitchFamily="34" charset="0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C8F4D-51E4-A444-8E68-0E8C346FA1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77052B-80A6-2A4F-BB20-C9205BA07266}"/>
              </a:ext>
            </a:extLst>
          </p:cNvPr>
          <p:cNvSpPr/>
          <p:nvPr userDrawn="1"/>
        </p:nvSpPr>
        <p:spPr>
          <a:xfrm>
            <a:off x="609601" y="0"/>
            <a:ext cx="525136" cy="187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1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B9B741-08AA-5046-BF6B-F1AAB4DAA2BD}"/>
              </a:ext>
            </a:extLst>
          </p:cNvPr>
          <p:cNvSpPr/>
          <p:nvPr userDrawn="1"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48640"/>
            <a:ext cx="2834640" cy="1005840"/>
          </a:xfrm>
        </p:spPr>
        <p:txBody>
          <a:bodyPr bIns="0" anchor="t" anchorCtr="0"/>
          <a:lstStyle>
            <a:lvl1pPr>
              <a:lnSpc>
                <a:spcPct val="90000"/>
              </a:lnSpc>
              <a:defRPr sz="25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51D513-545E-0D47-8DA9-FF4D130FAF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0080" y="1554480"/>
            <a:ext cx="2834640" cy="4846320"/>
          </a:xfrm>
        </p:spPr>
        <p:txBody>
          <a:bodyPr/>
          <a:lstStyle>
            <a:lvl1pPr>
              <a:lnSpc>
                <a:spcPct val="90000"/>
              </a:lnSpc>
              <a:defRPr sz="1800" baseline="0"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buClr>
                <a:schemeClr val="bg1"/>
              </a:buClr>
              <a:defRPr sz="1800" baseline="0">
                <a:solidFill>
                  <a:schemeClr val="tx1"/>
                </a:solidFill>
              </a:defRPr>
            </a:lvl2pPr>
            <a:lvl3pPr marL="850900" indent="-393700">
              <a:tabLst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3EB2F-ACD1-A041-A1AC-6232FD62B2CE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26B817-D063-F146-879F-8E47B01B1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77220-9F10-7A4B-ABE7-6967DE135B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17437" y="1554480"/>
            <a:ext cx="7334483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09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or 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B9B741-08AA-5046-BF6B-F1AAB4DAA2BD}"/>
              </a:ext>
            </a:extLst>
          </p:cNvPr>
          <p:cNvSpPr/>
          <p:nvPr userDrawn="1"/>
        </p:nvSpPr>
        <p:spPr>
          <a:xfrm>
            <a:off x="0" y="0"/>
            <a:ext cx="2030400" cy="6858000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219" y="548640"/>
            <a:ext cx="8134295" cy="1005840"/>
          </a:xfrm>
        </p:spPr>
        <p:txBody>
          <a:bodyPr bIns="0" anchor="t" anchorCtr="0"/>
          <a:lstStyle>
            <a:lvl1pPr>
              <a:lnSpc>
                <a:spcPct val="90000"/>
              </a:lnSpc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3EB2F-ACD1-A041-A1AC-6232FD62B2CE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26B817-D063-F146-879F-8E47B01B1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77220-9F10-7A4B-ABE7-6967DE135B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8218" y="1554480"/>
            <a:ext cx="8134296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27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&amp; Content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FC8468-45BA-4974-A42C-CC4569A5B813}"/>
              </a:ext>
            </a:extLst>
          </p:cNvPr>
          <p:cNvSpPr/>
          <p:nvPr userDrawn="1"/>
        </p:nvSpPr>
        <p:spPr>
          <a:xfrm>
            <a:off x="0" y="-1"/>
            <a:ext cx="12192000" cy="11887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731520"/>
          </a:xfrm>
        </p:spPr>
        <p:txBody>
          <a:bodyPr bIns="0"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986FB-0691-2847-9866-ECE3B36F43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B206EC-0277-40B5-A902-5774A7F77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" y="1554480"/>
            <a:ext cx="10881360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30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rignt Blue Backgroun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DCBA96-DB2A-2646-B1FC-521FE50A2D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8400" y="1920240"/>
            <a:ext cx="7315200" cy="384048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2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B90AF3-C74D-F547-9441-EDC23A538070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8D3F162-054C-A847-B0EB-5A1F25B09E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B31F158-7D06-6948-AF62-5ED89721FD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6584" y="6503542"/>
            <a:ext cx="887200" cy="20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3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313EA62F-41F2-0C44-A264-0C00292F6C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" y="640080"/>
            <a:ext cx="5431536" cy="557784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E8825E-4076-3D46-AB69-24B86B2B0F9F}"/>
              </a:ext>
            </a:extLst>
          </p:cNvPr>
          <p:cNvSpPr/>
          <p:nvPr userDrawn="1"/>
        </p:nvSpPr>
        <p:spPr>
          <a:xfrm>
            <a:off x="6065520" y="640080"/>
            <a:ext cx="5486400" cy="5577840"/>
          </a:xfrm>
          <a:prstGeom prst="rect">
            <a:avLst/>
          </a:prstGeom>
          <a:solidFill>
            <a:schemeClr val="accent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700BD-3D4D-584D-8A8E-5AD677EDAE96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522720" y="4114800"/>
            <a:ext cx="4572000" cy="1645920"/>
          </a:xfrm>
        </p:spPr>
        <p:txBody>
          <a:bodyPr>
            <a:normAutofit/>
          </a:bodyPr>
          <a:lstStyle>
            <a:lvl1pPr marL="0" indent="0">
              <a:lnSpc>
                <a:spcPct val="85000"/>
              </a:lnSpc>
              <a:buNone/>
              <a:defRPr lang="en-US" sz="16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C20FB-D8B0-8F4F-9E95-1A0A2F8C3DB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522720" y="1188720"/>
            <a:ext cx="4572000" cy="2743200"/>
          </a:xfrm>
          <a:prstGeom prst="rect">
            <a:avLst/>
          </a:prstGeom>
        </p:spPr>
        <p:txBody>
          <a:bodyPr bIns="0" anchor="b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lang="en-US" sz="3600" b="0" kern="1200" cap="all" baseline="0" dirty="0" smtClean="0">
                <a:solidFill>
                  <a:schemeClr val="bg1"/>
                </a:solidFill>
                <a:latin typeface="Arial Nova" panose="020B0504020202020204" pitchFamily="34" charset="0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C8F4D-51E4-A444-8E68-0E8C346FA1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77052B-80A6-2A4F-BB20-C9205BA07266}"/>
              </a:ext>
            </a:extLst>
          </p:cNvPr>
          <p:cNvSpPr/>
          <p:nvPr userDrawn="1"/>
        </p:nvSpPr>
        <p:spPr>
          <a:xfrm>
            <a:off x="609601" y="0"/>
            <a:ext cx="525136" cy="187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8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B9B741-08AA-5046-BF6B-F1AAB4DAA2BD}"/>
              </a:ext>
            </a:extLst>
          </p:cNvPr>
          <p:cNvSpPr/>
          <p:nvPr userDrawn="1"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chemeClr val="accent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48640"/>
            <a:ext cx="2834640" cy="1005840"/>
          </a:xfrm>
        </p:spPr>
        <p:txBody>
          <a:bodyPr bIns="0" anchor="t" anchorCtr="0"/>
          <a:lstStyle>
            <a:lvl1pPr>
              <a:lnSpc>
                <a:spcPct val="90000"/>
              </a:lnSpc>
              <a:defRPr sz="25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51D513-545E-0D47-8DA9-FF4D130FAF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0080" y="1554480"/>
            <a:ext cx="2834640" cy="4846320"/>
          </a:xfrm>
        </p:spPr>
        <p:txBody>
          <a:bodyPr/>
          <a:lstStyle>
            <a:lvl1pPr>
              <a:lnSpc>
                <a:spcPct val="90000"/>
              </a:lnSpc>
              <a:defRPr sz="1800" baseline="0"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buClr>
                <a:schemeClr val="bg1"/>
              </a:buClr>
              <a:defRPr sz="1800" baseline="0">
                <a:solidFill>
                  <a:schemeClr val="bg1"/>
                </a:solidFill>
              </a:defRPr>
            </a:lvl2pPr>
            <a:lvl3pPr marL="850900" indent="-393700">
              <a:tabLst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3EB2F-ACD1-A041-A1AC-6232FD62B2CE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26B817-D063-F146-879F-8E47B01B1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77220-9F10-7A4B-ABE7-6967DE135B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17437" y="1554480"/>
            <a:ext cx="7334483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01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or 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B9B741-08AA-5046-BF6B-F1AAB4DAA2BD}"/>
              </a:ext>
            </a:extLst>
          </p:cNvPr>
          <p:cNvSpPr/>
          <p:nvPr userDrawn="1"/>
        </p:nvSpPr>
        <p:spPr>
          <a:xfrm>
            <a:off x="0" y="0"/>
            <a:ext cx="2030400" cy="6858000"/>
          </a:xfrm>
          <a:prstGeom prst="rect">
            <a:avLst/>
          </a:prstGeom>
          <a:solidFill>
            <a:schemeClr val="accent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 b="0" i="0" dirty="0" err="1">
              <a:solidFill>
                <a:schemeClr val="bg1"/>
              </a:solidFill>
              <a:latin typeface="Arial Nova" panose="020B05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219" y="548640"/>
            <a:ext cx="8134295" cy="1005840"/>
          </a:xfrm>
        </p:spPr>
        <p:txBody>
          <a:bodyPr bIns="0" anchor="t" anchorCtr="0"/>
          <a:lstStyle>
            <a:lvl1pPr>
              <a:lnSpc>
                <a:spcPct val="90000"/>
              </a:lnSpc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3EB2F-ACD1-A041-A1AC-6232FD62B2CE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26B817-D063-F146-879F-8E47B01B1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77220-9F10-7A4B-ABE7-6967DE135B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8218" y="1554480"/>
            <a:ext cx="8134296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45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&amp; Content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FC8468-45BA-4974-A42C-CC4569A5B813}"/>
              </a:ext>
            </a:extLst>
          </p:cNvPr>
          <p:cNvSpPr/>
          <p:nvPr userDrawn="1"/>
        </p:nvSpPr>
        <p:spPr>
          <a:xfrm>
            <a:off x="0" y="-1"/>
            <a:ext cx="12192000" cy="11887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00D8-3841-E443-8714-7E4B29EA6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731520"/>
          </a:xfrm>
        </p:spPr>
        <p:txBody>
          <a:bodyPr bIns="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986FB-0691-2847-9866-ECE3B36F43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B206EC-0277-40B5-A902-5774A7F77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" y="1554480"/>
            <a:ext cx="10881360" cy="48463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71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rignt Blue Backgroun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3ACCB16-F086-C24C-A9DF-6DFFF6D9DED6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7AD51ED0-177B-FC40-A856-3379573F6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bg2"/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DCBA96-DB2A-2646-B1FC-521FE50A2D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8400" y="1920240"/>
            <a:ext cx="7315200" cy="3840480"/>
          </a:xfrm>
          <a:solidFill>
            <a:schemeClr val="accent4"/>
          </a:solidFill>
        </p:spPr>
        <p:txBody>
          <a:bodyPr>
            <a:noAutofit/>
          </a:bodyPr>
          <a:lstStyle>
            <a:lvl1pPr>
              <a:lnSpc>
                <a:spcPct val="100000"/>
              </a:lnSpc>
              <a:defRPr sz="32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396A8B69-CDAF-2D45-83D9-2A98CA81E8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1048" y="6503542"/>
            <a:ext cx="887200" cy="20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4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077620CD-57DC-5349-92EE-F5CBABCA23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41798" y="2537116"/>
            <a:ext cx="4708404" cy="10709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5FA959A-5524-FD45-9060-A2F7D27DA5C5}"/>
              </a:ext>
            </a:extLst>
          </p:cNvPr>
          <p:cNvSpPr txBox="1"/>
          <p:nvPr userDrawn="1"/>
        </p:nvSpPr>
        <p:spPr>
          <a:xfrm>
            <a:off x="7415784" y="6440708"/>
            <a:ext cx="4434840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© 2020 Blue Prism Limited. “Blue Prism”, the “Blue Prism” logo and Prism device are either trademarks or registered trademarks of Blue Prism Limited and its affiliates. All Rights Reserved.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75A71C-B2B2-FB4F-BF48-6AC388465C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C31793-8848-7F4C-93FF-9F8EC8A3DE34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A3E7E5-DF56-A640-93AB-EB036B5378B5}"/>
              </a:ext>
            </a:extLst>
          </p:cNvPr>
          <p:cNvSpPr/>
          <p:nvPr userDrawn="1"/>
        </p:nvSpPr>
        <p:spPr>
          <a:xfrm>
            <a:off x="3589866" y="3873868"/>
            <a:ext cx="5012271" cy="4231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150" dirty="0">
                <a:solidFill>
                  <a:schemeClr val="tx2"/>
                </a:solidFill>
              </a:rPr>
              <a:t>A Digital Workforce for Every Enterprise</a:t>
            </a:r>
          </a:p>
        </p:txBody>
      </p:sp>
    </p:spTree>
    <p:extLst>
      <p:ext uri="{BB962C8B-B14F-4D97-AF65-F5344CB8AC3E}">
        <p14:creationId xmlns:p14="http://schemas.microsoft.com/office/powerpoint/2010/main" val="33787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077620CD-57DC-5349-92EE-F5CBABCA23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41798" y="2537116"/>
            <a:ext cx="4708404" cy="10709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5FA959A-5524-FD45-9060-A2F7D27DA5C5}"/>
              </a:ext>
            </a:extLst>
          </p:cNvPr>
          <p:cNvSpPr txBox="1"/>
          <p:nvPr userDrawn="1"/>
        </p:nvSpPr>
        <p:spPr>
          <a:xfrm>
            <a:off x="7415784" y="6440708"/>
            <a:ext cx="4434840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© 2021 Blue Prism Limited. “Blue Prism”, the “Blue Prism” logo and Prism device are either trademarks or registered trademarks of Blue Prism Limited and its affiliates. All Rights Reserved.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75A71C-B2B2-FB4F-BF48-6AC388465C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C31793-8848-7F4C-93FF-9F8EC8A3DE34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A3E7E5-DF56-A640-93AB-EB036B5378B5}"/>
              </a:ext>
            </a:extLst>
          </p:cNvPr>
          <p:cNvSpPr/>
          <p:nvPr userDrawn="1"/>
        </p:nvSpPr>
        <p:spPr>
          <a:xfrm>
            <a:off x="4834248" y="3873868"/>
            <a:ext cx="2523511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800" b="1" dirty="0">
                <a:solidFill>
                  <a:schemeClr val="bg1"/>
                </a:solidFill>
              </a:rPr>
              <a:t>Bootcamp</a:t>
            </a:r>
          </a:p>
        </p:txBody>
      </p:sp>
    </p:spTree>
    <p:extLst>
      <p:ext uri="{BB962C8B-B14F-4D97-AF65-F5344CB8AC3E}">
        <p14:creationId xmlns:p14="http://schemas.microsoft.com/office/powerpoint/2010/main" val="365948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5_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13F63F-B2C5-9046-B1BF-7A404CB99EE6}"/>
              </a:ext>
            </a:extLst>
          </p:cNvPr>
          <p:cNvSpPr/>
          <p:nvPr/>
        </p:nvSpPr>
        <p:spPr>
          <a:xfrm>
            <a:off x="-1" y="0"/>
            <a:ext cx="352029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A05A4-F3EB-6B4F-9C52-7898E6A26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717" y="1"/>
            <a:ext cx="7830112" cy="1234440"/>
          </a:xfrm>
        </p:spPr>
        <p:txBody>
          <a:bodyPr l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823EDC-154D-DA45-8798-65DE0F4A3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95DB13-4B14-D94C-828D-125244F197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3717" y="1344168"/>
            <a:ext cx="7830112" cy="5029200"/>
          </a:xfrm>
        </p:spPr>
        <p:txBody>
          <a:bodyPr l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1BDBFC-32CC-7E40-962A-19684CF264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4335" y="218485"/>
            <a:ext cx="3031621" cy="101659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288925" indent="0">
              <a:buNone/>
              <a:defRPr sz="2400">
                <a:solidFill>
                  <a:schemeClr val="bg1"/>
                </a:solidFill>
              </a:defRPr>
            </a:lvl2pPr>
            <a:lvl3pPr marL="579437" indent="0">
              <a:buNone/>
              <a:defRPr sz="2400">
                <a:solidFill>
                  <a:schemeClr val="bg1"/>
                </a:solidFill>
              </a:defRPr>
            </a:lvl3pPr>
            <a:lvl4pPr marL="857250" indent="0">
              <a:buNone/>
              <a:defRPr sz="2400">
                <a:solidFill>
                  <a:schemeClr val="bg1"/>
                </a:solidFill>
              </a:defRPr>
            </a:lvl4pPr>
            <a:lvl5pPr marL="1147762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2708992-CA04-0B41-8431-5C526EAC65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4483" y="1344168"/>
            <a:ext cx="3031326" cy="5029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288925" indent="0">
              <a:buNone/>
              <a:defRPr sz="1800">
                <a:solidFill>
                  <a:schemeClr val="bg1"/>
                </a:solidFill>
              </a:defRPr>
            </a:lvl2pPr>
            <a:lvl3pPr marL="579437" indent="0">
              <a:buNone/>
              <a:defRPr sz="1800">
                <a:solidFill>
                  <a:schemeClr val="bg1"/>
                </a:solidFill>
              </a:defRPr>
            </a:lvl3pPr>
            <a:lvl4pPr marL="857250" indent="0">
              <a:buNone/>
              <a:defRPr sz="1800">
                <a:solidFill>
                  <a:schemeClr val="bg1"/>
                </a:solidFill>
              </a:defRPr>
            </a:lvl4pPr>
            <a:lvl5pPr marL="1147762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00AEB0-A360-3546-A26B-8DF0DB3BB70C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D56BA23C-6E3C-B44B-9C3B-352B337A67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266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915F13B-CF54-D441-A472-7C0ACF0183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274664" y="0"/>
            <a:ext cx="7917337" cy="6858000"/>
          </a:xfrm>
          <a:prstGeom prst="rect">
            <a:avLst/>
          </a:prstGeom>
        </p:spPr>
      </p:pic>
      <p:sp>
        <p:nvSpPr>
          <p:cNvPr id="19" name="Title 9"/>
          <p:cNvSpPr>
            <a:spLocks noGrp="1"/>
          </p:cNvSpPr>
          <p:nvPr>
            <p:ph type="title" hasCustomPrompt="1"/>
          </p:nvPr>
        </p:nvSpPr>
        <p:spPr>
          <a:xfrm>
            <a:off x="4816391" y="1374074"/>
            <a:ext cx="6835315" cy="21708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 b="0" i="0">
                <a:solidFill>
                  <a:schemeClr val="accent1"/>
                </a:solidFill>
                <a:latin typeface="+mj-lt"/>
                <a:ea typeface="Source Sans Pro" panose="020B0503030403020204" pitchFamily="34" charset="0"/>
                <a:cs typeface="Calibri"/>
              </a:defRPr>
            </a:lvl1pPr>
          </a:lstStyle>
          <a:p>
            <a:r>
              <a:rPr lang="en-GB"/>
              <a:t>Click to edit Title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6391" y="3568695"/>
            <a:ext cx="6835315" cy="196468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4000" b="0" i="0">
                <a:solidFill>
                  <a:schemeClr val="bg2"/>
                </a:solidFill>
                <a:latin typeface="Source Serif Pro" panose="02040603050405020204" pitchFamily="18" charset="0"/>
                <a:ea typeface="Source Serif Pro" panose="02040603050405020204" pitchFamily="18" charset="0"/>
                <a:cs typeface="Calibri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 title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360861-6AB1-814F-A1EF-98991F2242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76582" y="6468490"/>
            <a:ext cx="638837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B7B6EE-AD67-4040-A997-C1566B266A0E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721883-9A80-4209-A973-79D6CCF9BE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4629" b="18592"/>
          <a:stretch/>
        </p:blipFill>
        <p:spPr>
          <a:xfrm>
            <a:off x="9399720" y="4245736"/>
            <a:ext cx="2792280" cy="260569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A34A3B6-9D1B-0147-BE6C-F9C48EA5AF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7591" y="716020"/>
            <a:ext cx="3810992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648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P Affilia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915F13B-CF54-D441-A472-7C0ACF0183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3664" y="0"/>
            <a:ext cx="7920767" cy="6858000"/>
          </a:xfrm>
          <a:prstGeom prst="rect">
            <a:avLst/>
          </a:prstGeom>
        </p:spPr>
      </p:pic>
      <p:sp>
        <p:nvSpPr>
          <p:cNvPr id="19" name="Title 9"/>
          <p:cNvSpPr>
            <a:spLocks noGrp="1"/>
          </p:cNvSpPr>
          <p:nvPr>
            <p:ph type="title" hasCustomPrompt="1"/>
          </p:nvPr>
        </p:nvSpPr>
        <p:spPr>
          <a:xfrm>
            <a:off x="4816391" y="2163161"/>
            <a:ext cx="6835315" cy="217087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 b="0" i="0">
                <a:solidFill>
                  <a:schemeClr val="accent1"/>
                </a:solidFill>
                <a:latin typeface="+mj-lt"/>
                <a:ea typeface="Source Sans Pro" panose="020B0503030403020204" pitchFamily="34" charset="0"/>
                <a:cs typeface="Calibri"/>
              </a:defRPr>
            </a:lvl1pPr>
          </a:lstStyle>
          <a:p>
            <a:r>
              <a:rPr lang="en-GB"/>
              <a:t>Click to edit Title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6391" y="99238"/>
            <a:ext cx="6835315" cy="19646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000" b="1" i="0">
                <a:solidFill>
                  <a:schemeClr val="bg2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Calibri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 title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360861-6AB1-814F-A1EF-98991F2242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76582" y="6468490"/>
            <a:ext cx="638837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B7B6EE-AD67-4040-A997-C1566B266A0E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555D50B-1C74-9B47-84D4-F3769A7F89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591" y="716020"/>
            <a:ext cx="3810992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5894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2325B-5F41-464E-A5F5-A64967E54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4AC0F6-AB1D-6548-AD7F-A4BD69E34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6FA97E-CE42-2E42-93B1-141C26B20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172" y="1508760"/>
            <a:ext cx="10975658" cy="484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17552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Short Band: 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luetexture2.jpg">
            <a:extLst>
              <a:ext uri="{FF2B5EF4-FFF2-40B4-BE49-F238E27FC236}">
                <a16:creationId xmlns:a16="http://schemas.microsoft.com/office/drawing/2014/main" id="{09C16596-3137-C148-89AA-598A3EBA6A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370"/>
            <a:ext cx="12192127" cy="644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4AC0F6-AB1D-6548-AD7F-A4BD69E34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6FA97E-CE42-2E42-93B1-141C26B20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172" y="1137695"/>
            <a:ext cx="10975658" cy="507757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B6BD4F-B4B7-3F4B-93E6-87837B31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2"/>
            <a:ext cx="10975658" cy="642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6F6B0-EC34-DF4D-918B-1A96C7118FA3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C67E8AE-78C9-FA40-9AED-86C16AF0BB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00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ontent Short Band: Text and Bullets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luetexture2.jpg">
            <a:extLst>
              <a:ext uri="{FF2B5EF4-FFF2-40B4-BE49-F238E27FC236}">
                <a16:creationId xmlns:a16="http://schemas.microsoft.com/office/drawing/2014/main" id="{09C16596-3137-C148-89AA-598A3EBA6A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370"/>
            <a:ext cx="12192127" cy="644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4AC0F6-AB1D-6548-AD7F-A4BD69E34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6FA97E-CE42-2E42-93B1-141C26B20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172" y="1137695"/>
            <a:ext cx="10975658" cy="507757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B6BD4F-B4B7-3F4B-93E6-87837B31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2"/>
            <a:ext cx="10975658" cy="642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6F6B0-EC34-DF4D-918B-1A96C7118FA3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DA34E398-AC12-4445-A8BB-B8EC1F9154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813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ntent Short Band: 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luetexture2.jpg">
            <a:extLst>
              <a:ext uri="{FF2B5EF4-FFF2-40B4-BE49-F238E27FC236}">
                <a16:creationId xmlns:a16="http://schemas.microsoft.com/office/drawing/2014/main" id="{09C16596-3137-C148-89AA-598A3EBA6A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370"/>
            <a:ext cx="12192127" cy="644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4AC0F6-AB1D-6548-AD7F-A4BD69E34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6FA97E-CE42-2E42-93B1-141C26B20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172" y="1137695"/>
            <a:ext cx="10975658" cy="507757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B6BD4F-B4B7-3F4B-93E6-87837B31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2"/>
            <a:ext cx="10975658" cy="642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6F6B0-EC34-DF4D-918B-1A96C7118FA3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DBE38AB-7155-C44B-89AF-60731E80B8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162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_Short_Band: Vari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luetexture2.jpg">
            <a:extLst>
              <a:ext uri="{FF2B5EF4-FFF2-40B4-BE49-F238E27FC236}">
                <a16:creationId xmlns:a16="http://schemas.microsoft.com/office/drawing/2014/main" id="{BE1B4AA8-A81F-A941-9DE4-2944EA626B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370"/>
            <a:ext cx="12192127" cy="644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05D3A3-EF22-3846-98C4-7A281BA80FC0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78D3A8-C2A4-7547-9EAA-CECFBB13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2"/>
            <a:ext cx="10975658" cy="62285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E989B-354E-434B-8037-73E28FE92C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BEE6A9-E693-364D-8214-2C354E4CF8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8172" y="1046923"/>
            <a:ext cx="10975658" cy="53081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CD27ABD-9209-B04E-B1D8-A5FE8E223D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249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hort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luetexture2.jpg">
            <a:extLst>
              <a:ext uri="{FF2B5EF4-FFF2-40B4-BE49-F238E27FC236}">
                <a16:creationId xmlns:a16="http://schemas.microsoft.com/office/drawing/2014/main" id="{09C16596-3137-C148-89AA-598A3EBA6A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370"/>
            <a:ext cx="12192127" cy="644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4AC0F6-AB1D-6548-AD7F-A4BD69E34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B6BD4F-B4B7-3F4B-93E6-87837B31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2"/>
            <a:ext cx="10975658" cy="642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6F6B0-EC34-DF4D-918B-1A96C7118FA3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3E0D5041-02DF-4D47-A89F-56917F1324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231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hort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4AC0F6-AB1D-6548-AD7F-A4BD69E34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B6BD4F-B4B7-3F4B-93E6-87837B31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2"/>
            <a:ext cx="10975658" cy="6427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6F6B0-EC34-DF4D-918B-1A96C7118FA3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3E0D5041-02DF-4D47-A89F-56917F1324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20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Vari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8D3A8-C2A4-7547-9EAA-CECFBB13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11558"/>
            <a:ext cx="10975658" cy="12344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E989B-354E-434B-8037-73E28FE92C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BEE6A9-E693-364D-8214-2C354E4CF8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8172" y="1508759"/>
            <a:ext cx="10975658" cy="484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82763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ECCCD-DFCC-244C-9529-FB6BD5139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536727-F889-4743-8221-1808235F5A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623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ECCCD-DFCC-244C-9529-FB6BD5139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536727-F889-4743-8221-1808235F5A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6D66B6-101F-49A8-A32B-280532962495}"/>
              </a:ext>
            </a:extLst>
          </p:cNvPr>
          <p:cNvSpPr txBox="1"/>
          <p:nvPr userDrawn="1"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D532993-BE12-46F6-9B6A-08BC3D829A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775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: Vari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8D3A8-C2A4-7547-9EAA-CECFBB13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11558"/>
            <a:ext cx="10975658" cy="123444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E989B-354E-434B-8037-73E28FE92C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BEE6A9-E693-364D-8214-2C354E4CF8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8172" y="1508759"/>
            <a:ext cx="10975658" cy="484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AE722E-8CEB-451D-AE4D-1C7581A10E4E}"/>
              </a:ext>
            </a:extLst>
          </p:cNvPr>
          <p:cNvSpPr txBox="1"/>
          <p:nvPr userDrawn="1"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D92340F-7FFA-4014-A859-A713CB8024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045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: Varied">
    <p:bg>
      <p:bgPr>
        <a:solidFill>
          <a:srgbClr val="F3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8D3A8-C2A4-7547-9EAA-CECFBB13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11558"/>
            <a:ext cx="10975658" cy="123444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E989B-354E-434B-8037-73E28FE92C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BEE6A9-E693-364D-8214-2C354E4CF8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8172" y="1508759"/>
            <a:ext cx="10975658" cy="4846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AE722E-8CEB-451D-AE4D-1C7581A10E4E}"/>
              </a:ext>
            </a:extLst>
          </p:cNvPr>
          <p:cNvSpPr txBox="1"/>
          <p:nvPr userDrawn="1"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D92340F-7FFA-4014-A859-A713CB8024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566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CA1CDD-F1E2-C842-A674-FAB1DC780C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76582" y="6480682"/>
            <a:ext cx="638837" cy="365760"/>
          </a:xfrm>
        </p:spPr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8B76B8-80E2-C545-8899-9EB50E516C2B}"/>
              </a:ext>
            </a:extLst>
          </p:cNvPr>
          <p:cNvSpPr txBox="1"/>
          <p:nvPr userDrawn="1"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3F2E4C5-D998-4945-957E-B65C7C4A8A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060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4C08010-2203-44C0-90C5-3CDE8EE786C0}"/>
              </a:ext>
            </a:extLst>
          </p:cNvPr>
          <p:cNvSpPr/>
          <p:nvPr userDrawn="1"/>
        </p:nvSpPr>
        <p:spPr>
          <a:xfrm>
            <a:off x="-2" y="0"/>
            <a:ext cx="12192002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5494F7-98B5-44D1-92CD-E716430A78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5000"/>
          </a:blip>
          <a:srcRect t="20371" r="29416" b="20371"/>
          <a:stretch/>
        </p:blipFill>
        <p:spPr>
          <a:xfrm>
            <a:off x="-53992" y="1"/>
            <a:ext cx="12245993" cy="685800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CA1CDD-F1E2-C842-A674-FAB1DC780C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76582" y="6480682"/>
            <a:ext cx="638837" cy="365760"/>
          </a:xfrm>
        </p:spPr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8B76B8-80E2-C545-8899-9EB50E516C2B}"/>
              </a:ext>
            </a:extLst>
          </p:cNvPr>
          <p:cNvSpPr txBox="1"/>
          <p:nvPr userDrawn="1"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3F2E4C5-D998-4945-957E-B65C7C4A8A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8AF929-121F-4D36-8155-FD9DC7B4F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alphaModFix am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27" r="-2" b="11597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170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4C08010-2203-44C0-90C5-3CDE8EE786C0}"/>
              </a:ext>
            </a:extLst>
          </p:cNvPr>
          <p:cNvSpPr/>
          <p:nvPr userDrawn="1"/>
        </p:nvSpPr>
        <p:spPr>
          <a:xfrm>
            <a:off x="-2" y="0"/>
            <a:ext cx="12192002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CA1CDD-F1E2-C842-A674-FAB1DC780C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76582" y="6480682"/>
            <a:ext cx="638837" cy="365760"/>
          </a:xfrm>
        </p:spPr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8B76B8-80E2-C545-8899-9EB50E516C2B}"/>
              </a:ext>
            </a:extLst>
          </p:cNvPr>
          <p:cNvSpPr txBox="1"/>
          <p:nvPr userDrawn="1"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3F2E4C5-D998-4945-957E-B65C7C4A8A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8AF929-121F-4D36-8155-FD9DC7B4F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alphaModFix am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27" r="-2" b="11597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513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83722E-5E42-4559-84A0-0C6925EEC8C3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09" b="11597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2BA101-A5A5-4256-BF0D-A32E63ECDF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27" r="-2" b="11597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AECCCD-DFCC-244C-9529-FB6BD5139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536727-F889-4743-8221-1808235F5A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6D66B6-101F-49A8-A32B-280532962495}"/>
              </a:ext>
            </a:extLst>
          </p:cNvPr>
          <p:cNvSpPr txBox="1"/>
          <p:nvPr userDrawn="1"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A77274C-0850-4D15-A06B-B86D877B493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819299" y="6537716"/>
            <a:ext cx="1112826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499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433291-8C15-4CCD-9CE9-F49F586529C5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09" b="11597"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F719C-5880-4725-A024-25670C9EA5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27" r="-2" b="11597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CA1CDD-F1E2-C842-A674-FAB1DC780C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76582" y="6480682"/>
            <a:ext cx="638837" cy="365760"/>
          </a:xfrm>
        </p:spPr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8B76B8-80E2-C545-8899-9EB50E516C2B}"/>
              </a:ext>
            </a:extLst>
          </p:cNvPr>
          <p:cNvSpPr txBox="1"/>
          <p:nvPr userDrawn="1"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3F2E4C5-D998-4945-957E-B65C7C4A8A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11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433291-8C15-4CCD-9CE9-F49F586529C5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09" b="11597"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F719C-5880-4725-A024-25670C9EA5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38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27" r="-2" b="11597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CA1CDD-F1E2-C842-A674-FAB1DC780C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76582" y="6480682"/>
            <a:ext cx="638837" cy="365760"/>
          </a:xfrm>
        </p:spPr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8B76B8-80E2-C545-8899-9EB50E516C2B}"/>
              </a:ext>
            </a:extLst>
          </p:cNvPr>
          <p:cNvSpPr txBox="1"/>
          <p:nvPr userDrawn="1"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3F2E4C5-D998-4945-957E-B65C7C4A8A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F51BF1-30C1-4244-AD9F-FA7CFA8E8BFF}"/>
              </a:ext>
            </a:extLst>
          </p:cNvPr>
          <p:cNvSpPr/>
          <p:nvPr userDrawn="1"/>
        </p:nvSpPr>
        <p:spPr>
          <a:xfrm>
            <a:off x="-2" y="0"/>
            <a:ext cx="12192002" cy="6858000"/>
          </a:xfrm>
          <a:prstGeom prst="rect">
            <a:avLst/>
          </a:prstGeom>
          <a:solidFill>
            <a:schemeClr val="accent4">
              <a:lumMod val="50000"/>
              <a:alpha val="6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320"/>
              </a:spcBef>
            </a:pPr>
            <a:endParaRPr lang="en-US" sz="24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9414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Light: 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8C43F0-77C1-2549-B046-01D7EE7FDABC}"/>
              </a:ext>
            </a:extLst>
          </p:cNvPr>
          <p:cNvSpPr/>
          <p:nvPr/>
        </p:nvSpPr>
        <p:spPr>
          <a:xfrm>
            <a:off x="1" y="1"/>
            <a:ext cx="12192000" cy="12344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4AC0F6-AB1D-6548-AD7F-A4BD69E34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6FA97E-CE42-2E42-93B1-141C26B20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172" y="1508760"/>
            <a:ext cx="10975658" cy="484632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B6BD4F-B4B7-3F4B-93E6-87837B318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6F6B0-EC34-DF4D-918B-1A96C7118FA3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F80E7BC-4E88-4F4D-96CC-08E6399554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331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Light Short Band: 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8C43F0-77C1-2549-B046-01D7EE7FDABC}"/>
              </a:ext>
            </a:extLst>
          </p:cNvPr>
          <p:cNvSpPr/>
          <p:nvPr/>
        </p:nvSpPr>
        <p:spPr>
          <a:xfrm>
            <a:off x="1" y="12938"/>
            <a:ext cx="12192000" cy="6427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4AC0F6-AB1D-6548-AD7F-A4BD69E34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6FA97E-CE42-2E42-93B1-141C26B20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172" y="1137695"/>
            <a:ext cx="10975658" cy="507757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B6BD4F-B4B7-3F4B-93E6-87837B31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2"/>
            <a:ext cx="10975658" cy="6427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6F6B0-EC34-DF4D-918B-1A96C7118FA3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78F999E2-1015-F548-B59E-756FD2637A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5200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Light Short Band: Vari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E7E4F5-4B7B-5746-85AB-C489881F1C55}"/>
              </a:ext>
            </a:extLst>
          </p:cNvPr>
          <p:cNvSpPr/>
          <p:nvPr/>
        </p:nvSpPr>
        <p:spPr>
          <a:xfrm>
            <a:off x="1" y="2"/>
            <a:ext cx="12192000" cy="6427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05D3A3-EF22-3846-98C4-7A281BA80FC0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78D3A8-C2A4-7547-9EAA-CECFBB13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2"/>
            <a:ext cx="10975658" cy="6228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E989B-354E-434B-8037-73E28FE92C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BEE6A9-E693-364D-8214-2C354E4CF8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8172" y="1046923"/>
            <a:ext cx="10975658" cy="53081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0A321AA-AFAE-0E4A-889E-52BE01A70D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0967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Light Short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8C43F0-77C1-2549-B046-01D7EE7FDABC}"/>
              </a:ext>
            </a:extLst>
          </p:cNvPr>
          <p:cNvSpPr/>
          <p:nvPr/>
        </p:nvSpPr>
        <p:spPr>
          <a:xfrm>
            <a:off x="1" y="2"/>
            <a:ext cx="12192000" cy="6427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4AC0F6-AB1D-6548-AD7F-A4BD69E34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B6BD4F-B4B7-3F4B-93E6-87837B31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2"/>
            <a:ext cx="10975658" cy="6427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6F6B0-EC34-DF4D-918B-1A96C7118FA3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223B29D-01E6-D042-A87E-DF947BBE95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8118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Blue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873F9A4-21E2-044F-8B77-76C7C3A7D437}"/>
              </a:ext>
            </a:extLst>
          </p:cNvPr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127" cy="68562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D05716-25AF-CD44-A2DA-203800959ABA}"/>
              </a:ext>
            </a:extLst>
          </p:cNvPr>
          <p:cNvSpPr/>
          <p:nvPr userDrawn="1"/>
        </p:nvSpPr>
        <p:spPr>
          <a:xfrm>
            <a:off x="0" y="0"/>
            <a:ext cx="12195176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7A2664-3449-034E-B3A2-6ED884794D93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08EA0E-3AFD-674B-9329-FD9B6B74D3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0DCED5-B94C-514F-A596-46F692AAE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28" y="1310250"/>
            <a:ext cx="9613002" cy="1379786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9E0122AD-576C-744A-BC06-1DD47E623B18}"/>
              </a:ext>
            </a:extLst>
          </p:cNvPr>
          <p:cNvSpPr/>
          <p:nvPr/>
        </p:nvSpPr>
        <p:spPr>
          <a:xfrm flipH="1" flipV="1">
            <a:off x="1765196" y="1384677"/>
            <a:ext cx="0" cy="1230932"/>
          </a:xfrm>
          <a:prstGeom prst="line">
            <a:avLst/>
          </a:prstGeom>
          <a:ln w="92075">
            <a:solidFill>
              <a:srgbClr val="EF6049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B10B3676-63A0-684E-A562-D45146BD01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19299" y="6537716"/>
            <a:ext cx="1112826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453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sometric dark background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>
                <a:solidFill>
                  <a:prstClr val="white"/>
                </a:solidFill>
              </a:rPr>
              <a:pPr algn="ctr"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DD1A3-748E-BD41-B950-8DDDDC1357F4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D829B52-81A9-EE47-BAC8-EBFA5C4353D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819299" y="6537716"/>
            <a:ext cx="1112826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976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sometric light background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156F56-D5AE-4C6F-B826-C69D1BC521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DD1A3-748E-BD41-B950-8DDDDC1357F4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8D0074F-CD6B-334E-8720-858F3D0FCC3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9054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background dark angles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>
                <a:solidFill>
                  <a:prstClr val="white"/>
                </a:solidFill>
              </a:rPr>
              <a:pPr algn="ctr"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DD1A3-748E-BD41-B950-8DDDDC1357F4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E0F8697-5ECD-FE42-AAEC-BE89A0091F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19299" y="6537716"/>
            <a:ext cx="1112826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29004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ckground light angles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156F56-D5AE-4C6F-B826-C69D1BC521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DD1A3-748E-BD41-B950-8DDDDC1357F4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5504D48-5F88-C145-B294-BA5F4BECA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134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ckground cyan angles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>
                <a:solidFill>
                  <a:prstClr val="white"/>
                </a:solidFill>
              </a:rPr>
              <a:pPr algn="ctr"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DD1A3-748E-BD41-B950-8DDDDC1357F4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F665D27-248B-614E-92F0-41C34D4C9B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19299" y="6537716"/>
            <a:ext cx="1112826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9204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ckground mid blue angles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76582" y="6480682"/>
            <a:ext cx="638837" cy="365760"/>
          </a:xfrm>
        </p:spPr>
        <p:txBody>
          <a:bodyPr/>
          <a:lstStyle/>
          <a:p>
            <a:pPr algn="ctr"/>
            <a:fld id="{90156F56-D5AE-4C6F-B826-C69D1BC521BB}" type="slidenum">
              <a:rPr lang="en-US" smtClean="0">
                <a:solidFill>
                  <a:prstClr val="white"/>
                </a:solidFill>
              </a:rPr>
              <a:pPr algn="ctr"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DD1A3-748E-BD41-B950-8DDDDC1357F4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440AB2C-180D-B645-A78F-EA1B868756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19299" y="6537716"/>
            <a:ext cx="1112826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8019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13F63F-B2C5-9046-B1BF-7A404CB99EE6}"/>
              </a:ext>
            </a:extLst>
          </p:cNvPr>
          <p:cNvSpPr/>
          <p:nvPr/>
        </p:nvSpPr>
        <p:spPr>
          <a:xfrm>
            <a:off x="-1" y="0"/>
            <a:ext cx="352029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A05A4-F3EB-6B4F-9C52-7898E6A26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717" y="1"/>
            <a:ext cx="7830112" cy="1234440"/>
          </a:xfrm>
        </p:spPr>
        <p:txBody>
          <a:bodyPr l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823EDC-154D-DA45-8798-65DE0F4A3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95DB13-4B14-D94C-828D-125244F197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3717" y="1344168"/>
            <a:ext cx="7830112" cy="5029200"/>
          </a:xfrm>
        </p:spPr>
        <p:txBody>
          <a:bodyPr l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1BDBFC-32CC-7E40-962A-19684CF264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4335" y="218485"/>
            <a:ext cx="3031621" cy="101659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288925" indent="0">
              <a:buNone/>
              <a:defRPr sz="2400">
                <a:solidFill>
                  <a:schemeClr val="bg1"/>
                </a:solidFill>
              </a:defRPr>
            </a:lvl2pPr>
            <a:lvl3pPr marL="579437" indent="0">
              <a:buNone/>
              <a:defRPr sz="2400">
                <a:solidFill>
                  <a:schemeClr val="bg1"/>
                </a:solidFill>
              </a:defRPr>
            </a:lvl3pPr>
            <a:lvl4pPr marL="857250" indent="0">
              <a:buNone/>
              <a:defRPr sz="2400">
                <a:solidFill>
                  <a:schemeClr val="bg1"/>
                </a:solidFill>
              </a:defRPr>
            </a:lvl4pPr>
            <a:lvl5pPr marL="1147762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2708992-CA04-0B41-8431-5C526EAC65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4483" y="1344168"/>
            <a:ext cx="3031326" cy="5029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288925" indent="0">
              <a:buNone/>
              <a:defRPr sz="1800">
                <a:solidFill>
                  <a:schemeClr val="bg1"/>
                </a:solidFill>
              </a:defRPr>
            </a:lvl2pPr>
            <a:lvl3pPr marL="579437" indent="0">
              <a:buNone/>
              <a:defRPr sz="1800">
                <a:solidFill>
                  <a:schemeClr val="bg1"/>
                </a:solidFill>
              </a:defRPr>
            </a:lvl3pPr>
            <a:lvl4pPr marL="857250" indent="0">
              <a:buNone/>
              <a:defRPr sz="1800">
                <a:solidFill>
                  <a:schemeClr val="bg1"/>
                </a:solidFill>
              </a:defRPr>
            </a:lvl4pPr>
            <a:lvl5pPr marL="1147762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00AEB0-A360-3546-A26B-8DF0DB3BB70C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D56BA23C-6E3C-B44B-9C3B-352B337A67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201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13F63F-B2C5-9046-B1BF-7A404CB99EE6}"/>
              </a:ext>
            </a:extLst>
          </p:cNvPr>
          <p:cNvSpPr/>
          <p:nvPr/>
        </p:nvSpPr>
        <p:spPr>
          <a:xfrm>
            <a:off x="-1" y="0"/>
            <a:ext cx="352029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A05A4-F3EB-6B4F-9C52-7898E6A26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35" y="484632"/>
            <a:ext cx="3147449" cy="2893015"/>
          </a:xfrm>
        </p:spPr>
        <p:txBody>
          <a:bodyPr lIns="0"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823EDC-154D-DA45-8798-65DE0F4A3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95DB13-4B14-D94C-828D-125244F197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3717" y="1501222"/>
            <a:ext cx="7830112" cy="4872146"/>
          </a:xfrm>
        </p:spPr>
        <p:txBody>
          <a:bodyPr lIns="0">
            <a:normAutofit/>
          </a:bodyPr>
          <a:lstStyle>
            <a:lvl1pPr marL="0" indent="0">
              <a:buNone/>
              <a:defRPr sz="2000"/>
            </a:lvl1pPr>
            <a:lvl2pPr marL="571500" indent="-282575">
              <a:buClr>
                <a:schemeClr val="tx1"/>
              </a:buClr>
              <a:buFont typeface="Century Gothic" panose="020B0502020202020204" pitchFamily="34" charset="0"/>
              <a:buChar char="●"/>
              <a:defRPr sz="1800"/>
            </a:lvl2pPr>
            <a:lvl3pPr marL="800100" indent="-222250">
              <a:buClr>
                <a:schemeClr val="tx1"/>
              </a:buClr>
              <a:buFont typeface="Century Gothic" panose="020B0502020202020204" pitchFamily="34" charset="0"/>
              <a:buChar char="●"/>
              <a:defRPr sz="1600"/>
            </a:lvl3pPr>
            <a:lvl4pPr marL="1200150" indent="-342900">
              <a:buClr>
                <a:schemeClr val="tx1"/>
              </a:buClr>
              <a:buFont typeface="Century Gothic" panose="020B0502020202020204" pitchFamily="34" charset="0"/>
              <a:buChar char="—"/>
              <a:defRPr sz="1600"/>
            </a:lvl4pPr>
            <a:lvl5pPr marL="1490662" indent="-342900">
              <a:buClr>
                <a:schemeClr val="tx1"/>
              </a:buClr>
              <a:buFont typeface="Century Gothic" panose="020B0502020202020204" pitchFamily="34" charset="0"/>
              <a:buChar char="—"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1BDBFC-32CC-7E40-962A-19684CF264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53717" y="484632"/>
            <a:ext cx="7830112" cy="1016590"/>
          </a:xfrm>
        </p:spPr>
        <p:txBody>
          <a:bodyPr anchor="t">
            <a:noAutofit/>
          </a:bodyPr>
          <a:lstStyle>
            <a:lvl1pPr marL="0" indent="0" algn="l">
              <a:lnSpc>
                <a:spcPct val="80000"/>
              </a:lnSpc>
              <a:buNone/>
              <a:defRPr sz="2400">
                <a:solidFill>
                  <a:schemeClr val="tx1"/>
                </a:solidFill>
              </a:defRPr>
            </a:lvl1pPr>
            <a:lvl2pPr marL="288925" indent="0">
              <a:buNone/>
              <a:defRPr sz="2400">
                <a:solidFill>
                  <a:schemeClr val="bg1"/>
                </a:solidFill>
              </a:defRPr>
            </a:lvl2pPr>
            <a:lvl3pPr marL="579437" indent="0">
              <a:buNone/>
              <a:defRPr sz="2400">
                <a:solidFill>
                  <a:schemeClr val="bg1"/>
                </a:solidFill>
              </a:defRPr>
            </a:lvl3pPr>
            <a:lvl4pPr marL="857250" indent="0">
              <a:buNone/>
              <a:defRPr sz="2400">
                <a:solidFill>
                  <a:schemeClr val="bg1"/>
                </a:solidFill>
              </a:defRPr>
            </a:lvl4pPr>
            <a:lvl5pPr marL="1147762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2708992-CA04-0B41-8431-5C526EAC65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4483" y="3429000"/>
            <a:ext cx="3147301" cy="294436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288925" indent="0">
              <a:buNone/>
              <a:defRPr sz="1800">
                <a:solidFill>
                  <a:schemeClr val="bg1"/>
                </a:solidFill>
              </a:defRPr>
            </a:lvl2pPr>
            <a:lvl3pPr marL="579437" indent="0">
              <a:buNone/>
              <a:defRPr sz="1800">
                <a:solidFill>
                  <a:schemeClr val="bg1"/>
                </a:solidFill>
              </a:defRPr>
            </a:lvl3pPr>
            <a:lvl4pPr marL="857250" indent="0">
              <a:buNone/>
              <a:defRPr sz="1800">
                <a:solidFill>
                  <a:schemeClr val="bg1"/>
                </a:solidFill>
              </a:defRPr>
            </a:lvl4pPr>
            <a:lvl5pPr marL="1147762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00AEB0-A360-3546-A26B-8DF0DB3BB70C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D56BA23C-6E3C-B44B-9C3B-352B337A67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2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13F63F-B2C5-9046-B1BF-7A404CB99EE6}"/>
              </a:ext>
            </a:extLst>
          </p:cNvPr>
          <p:cNvSpPr/>
          <p:nvPr/>
        </p:nvSpPr>
        <p:spPr>
          <a:xfrm>
            <a:off x="-1" y="0"/>
            <a:ext cx="352029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A05A4-F3EB-6B4F-9C52-7898E6A26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35" y="484632"/>
            <a:ext cx="3147449" cy="2893015"/>
          </a:xfrm>
        </p:spPr>
        <p:txBody>
          <a:bodyPr lIns="0"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823EDC-154D-DA45-8798-65DE0F4A3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95DB13-4B14-D94C-828D-125244F197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3717" y="484632"/>
            <a:ext cx="7830112" cy="5888737"/>
          </a:xfrm>
        </p:spPr>
        <p:txBody>
          <a:bodyPr lIns="0">
            <a:normAutofit/>
          </a:bodyPr>
          <a:lstStyle>
            <a:lvl1pPr marL="0" indent="0">
              <a:buNone/>
              <a:defRPr sz="2000"/>
            </a:lvl1pPr>
            <a:lvl2pPr marL="571500" indent="-282575">
              <a:buClr>
                <a:schemeClr val="tx1"/>
              </a:buClr>
              <a:buFont typeface="Century Gothic" panose="020B0502020202020204" pitchFamily="34" charset="0"/>
              <a:buChar char="●"/>
              <a:defRPr sz="1800"/>
            </a:lvl2pPr>
            <a:lvl3pPr marL="800100" indent="-222250">
              <a:buClr>
                <a:schemeClr val="tx1"/>
              </a:buClr>
              <a:buFont typeface="Century Gothic" panose="020B0502020202020204" pitchFamily="34" charset="0"/>
              <a:buChar char="●"/>
              <a:defRPr sz="1600"/>
            </a:lvl3pPr>
            <a:lvl4pPr marL="1200150" indent="-342900">
              <a:buClr>
                <a:schemeClr val="tx1"/>
              </a:buClr>
              <a:buFont typeface="Century Gothic" panose="020B0502020202020204" pitchFamily="34" charset="0"/>
              <a:buChar char="—"/>
              <a:defRPr sz="1600"/>
            </a:lvl4pPr>
            <a:lvl5pPr marL="1490662" indent="-342900">
              <a:buClr>
                <a:schemeClr val="tx1"/>
              </a:buClr>
              <a:buFont typeface="Century Gothic" panose="020B0502020202020204" pitchFamily="34" charset="0"/>
              <a:buChar char="—"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2708992-CA04-0B41-8431-5C526EAC65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4483" y="3429000"/>
            <a:ext cx="3147301" cy="294436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288925" indent="0">
              <a:buNone/>
              <a:defRPr sz="1800">
                <a:solidFill>
                  <a:schemeClr val="bg1"/>
                </a:solidFill>
              </a:defRPr>
            </a:lvl2pPr>
            <a:lvl3pPr marL="579437" indent="0">
              <a:buNone/>
              <a:defRPr sz="1800">
                <a:solidFill>
                  <a:schemeClr val="bg1"/>
                </a:solidFill>
              </a:defRPr>
            </a:lvl3pPr>
            <a:lvl4pPr marL="857250" indent="0">
              <a:buNone/>
              <a:defRPr sz="1800">
                <a:solidFill>
                  <a:schemeClr val="bg1"/>
                </a:solidFill>
              </a:defRPr>
            </a:lvl4pPr>
            <a:lvl5pPr marL="1147762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00AEB0-A360-3546-A26B-8DF0DB3BB70C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D56BA23C-6E3C-B44B-9C3B-352B337A67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328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deba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13F63F-B2C5-9046-B1BF-7A404CB99EE6}"/>
              </a:ext>
            </a:extLst>
          </p:cNvPr>
          <p:cNvSpPr/>
          <p:nvPr/>
        </p:nvSpPr>
        <p:spPr>
          <a:xfrm>
            <a:off x="8671707" y="0"/>
            <a:ext cx="352029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A05A4-F3EB-6B4F-9C52-7898E6A26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62" y="1"/>
            <a:ext cx="7830112" cy="123444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823EDC-154D-DA45-8798-65DE0F4A3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76582" y="6480682"/>
            <a:ext cx="638837" cy="365760"/>
          </a:xfrm>
        </p:spPr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95DB13-4B14-D94C-828D-125244F197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3662" y="1344168"/>
            <a:ext cx="7830112" cy="502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1BDBFC-32CC-7E40-962A-19684CF264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16042" y="218485"/>
            <a:ext cx="3031621" cy="101659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288925" indent="0">
              <a:buNone/>
              <a:defRPr sz="2400">
                <a:solidFill>
                  <a:schemeClr val="bg1"/>
                </a:solidFill>
              </a:defRPr>
            </a:lvl2pPr>
            <a:lvl3pPr marL="579437" indent="0">
              <a:buNone/>
              <a:defRPr sz="2400">
                <a:solidFill>
                  <a:schemeClr val="bg1"/>
                </a:solidFill>
              </a:defRPr>
            </a:lvl3pPr>
            <a:lvl4pPr marL="857250" indent="0">
              <a:buNone/>
              <a:defRPr sz="2400">
                <a:solidFill>
                  <a:schemeClr val="bg1"/>
                </a:solidFill>
              </a:defRPr>
            </a:lvl4pPr>
            <a:lvl5pPr marL="1147762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2708992-CA04-0B41-8431-5C526EAC65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16191" y="1344168"/>
            <a:ext cx="3031326" cy="5029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288925" indent="0">
              <a:buNone/>
              <a:defRPr sz="1800">
                <a:solidFill>
                  <a:schemeClr val="bg1"/>
                </a:solidFill>
              </a:defRPr>
            </a:lvl2pPr>
            <a:lvl3pPr marL="579437" indent="0">
              <a:buNone/>
              <a:defRPr sz="1800">
                <a:solidFill>
                  <a:schemeClr val="bg1"/>
                </a:solidFill>
              </a:defRPr>
            </a:lvl3pPr>
            <a:lvl4pPr marL="857250" indent="0">
              <a:buNone/>
              <a:defRPr sz="1800">
                <a:solidFill>
                  <a:schemeClr val="bg1"/>
                </a:solidFill>
              </a:defRPr>
            </a:lvl4pPr>
            <a:lvl5pPr marL="1147762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00AEB0-A360-3546-A26B-8DF0DB3BB70C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D8C5BAE-1606-F049-913A-0B8EBF7B43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19299" y="6537716"/>
            <a:ext cx="1112826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565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13F63F-B2C5-9046-B1BF-7A404CB99EE6}"/>
              </a:ext>
            </a:extLst>
          </p:cNvPr>
          <p:cNvSpPr/>
          <p:nvPr userDrawn="1"/>
        </p:nvSpPr>
        <p:spPr>
          <a:xfrm>
            <a:off x="0" y="6568"/>
            <a:ext cx="352029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A05A4-F3EB-6B4F-9C52-7898E6A26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717" y="1"/>
            <a:ext cx="7830112" cy="123444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823EDC-154D-DA45-8798-65DE0F4A3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95DB13-4B14-D94C-828D-125244F197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3717" y="1344168"/>
            <a:ext cx="7830112" cy="502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1BDBFC-32CC-7E40-962A-19684CF264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4335" y="218485"/>
            <a:ext cx="3031621" cy="101659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288925" indent="0">
              <a:buNone/>
              <a:defRPr sz="2400">
                <a:solidFill>
                  <a:schemeClr val="bg1"/>
                </a:solidFill>
              </a:defRPr>
            </a:lvl2pPr>
            <a:lvl3pPr marL="579437" indent="0">
              <a:buNone/>
              <a:defRPr sz="2400">
                <a:solidFill>
                  <a:schemeClr val="bg1"/>
                </a:solidFill>
              </a:defRPr>
            </a:lvl3pPr>
            <a:lvl4pPr marL="857250" indent="0">
              <a:buNone/>
              <a:defRPr sz="2400">
                <a:solidFill>
                  <a:schemeClr val="bg1"/>
                </a:solidFill>
              </a:defRPr>
            </a:lvl4pPr>
            <a:lvl5pPr marL="1147762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2708992-CA04-0B41-8431-5C526EAC65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4483" y="1344168"/>
            <a:ext cx="3031326" cy="5029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288925" indent="0">
              <a:buNone/>
              <a:defRPr sz="1800">
                <a:solidFill>
                  <a:schemeClr val="bg1"/>
                </a:solidFill>
              </a:defRPr>
            </a:lvl2pPr>
            <a:lvl3pPr marL="579437" indent="0">
              <a:buNone/>
              <a:defRPr sz="1800">
                <a:solidFill>
                  <a:schemeClr val="bg1"/>
                </a:solidFill>
              </a:defRPr>
            </a:lvl3pPr>
            <a:lvl4pPr marL="857250" indent="0">
              <a:buNone/>
              <a:defRPr sz="1800">
                <a:solidFill>
                  <a:schemeClr val="bg1"/>
                </a:solidFill>
              </a:defRPr>
            </a:lvl4pPr>
            <a:lvl5pPr marL="1147762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00AEB0-A360-3546-A26B-8DF0DB3BB70C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B7F2F62-8205-EF46-A2F5-5FB4244747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3668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debar Left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13F63F-B2C5-9046-B1BF-7A404CB99EE6}"/>
              </a:ext>
            </a:extLst>
          </p:cNvPr>
          <p:cNvSpPr/>
          <p:nvPr/>
        </p:nvSpPr>
        <p:spPr>
          <a:xfrm>
            <a:off x="-50635" y="-3350"/>
            <a:ext cx="4205503" cy="6861349"/>
          </a:xfrm>
          <a:custGeom>
            <a:avLst/>
            <a:gdLst>
              <a:gd name="connsiteX0" fmla="*/ 0 w 3519377"/>
              <a:gd name="connsiteY0" fmla="*/ 0 h 6858000"/>
              <a:gd name="connsiteX1" fmla="*/ 3519377 w 3519377"/>
              <a:gd name="connsiteY1" fmla="*/ 0 h 6858000"/>
              <a:gd name="connsiteX2" fmla="*/ 3519377 w 3519377"/>
              <a:gd name="connsiteY2" fmla="*/ 6858000 h 6858000"/>
              <a:gd name="connsiteX3" fmla="*/ 0 w 3519377"/>
              <a:gd name="connsiteY3" fmla="*/ 6858000 h 6858000"/>
              <a:gd name="connsiteX4" fmla="*/ 0 w 3519377"/>
              <a:gd name="connsiteY4" fmla="*/ 0 h 6858000"/>
              <a:gd name="connsiteX0" fmla="*/ 0 w 3519377"/>
              <a:gd name="connsiteY0" fmla="*/ 21265 h 6879265"/>
              <a:gd name="connsiteX1" fmla="*/ 3296094 w 3519377"/>
              <a:gd name="connsiteY1" fmla="*/ 0 h 6879265"/>
              <a:gd name="connsiteX2" fmla="*/ 3519377 w 3519377"/>
              <a:gd name="connsiteY2" fmla="*/ 6879265 h 6879265"/>
              <a:gd name="connsiteX3" fmla="*/ 0 w 3519377"/>
              <a:gd name="connsiteY3" fmla="*/ 6879265 h 6879265"/>
              <a:gd name="connsiteX4" fmla="*/ 0 w 3519377"/>
              <a:gd name="connsiteY4" fmla="*/ 21265 h 6879265"/>
              <a:gd name="connsiteX0" fmla="*/ 0 w 4082903"/>
              <a:gd name="connsiteY0" fmla="*/ 21265 h 6889897"/>
              <a:gd name="connsiteX1" fmla="*/ 3296094 w 4082903"/>
              <a:gd name="connsiteY1" fmla="*/ 0 h 6889897"/>
              <a:gd name="connsiteX2" fmla="*/ 4082903 w 4082903"/>
              <a:gd name="connsiteY2" fmla="*/ 6889897 h 6889897"/>
              <a:gd name="connsiteX3" fmla="*/ 0 w 4082903"/>
              <a:gd name="connsiteY3" fmla="*/ 6879265 h 6889897"/>
              <a:gd name="connsiteX4" fmla="*/ 0 w 4082903"/>
              <a:gd name="connsiteY4" fmla="*/ 21265 h 6889897"/>
              <a:gd name="connsiteX0" fmla="*/ 0 w 4082903"/>
              <a:gd name="connsiteY0" fmla="*/ 11838 h 6880470"/>
              <a:gd name="connsiteX1" fmla="*/ 3201826 w 4082903"/>
              <a:gd name="connsiteY1" fmla="*/ 0 h 6880470"/>
              <a:gd name="connsiteX2" fmla="*/ 4082903 w 4082903"/>
              <a:gd name="connsiteY2" fmla="*/ 6880470 h 6880470"/>
              <a:gd name="connsiteX3" fmla="*/ 0 w 4082903"/>
              <a:gd name="connsiteY3" fmla="*/ 6869838 h 6880470"/>
              <a:gd name="connsiteX4" fmla="*/ 0 w 4082903"/>
              <a:gd name="connsiteY4" fmla="*/ 11838 h 6880470"/>
              <a:gd name="connsiteX0" fmla="*/ 0 w 4082903"/>
              <a:gd name="connsiteY0" fmla="*/ 0 h 6868632"/>
              <a:gd name="connsiteX1" fmla="*/ 3173473 w 4082903"/>
              <a:gd name="connsiteY1" fmla="*/ 9427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11839 h 6880471"/>
              <a:gd name="connsiteX1" fmla="*/ 3180562 w 4082903"/>
              <a:gd name="connsiteY1" fmla="*/ 0 h 6880471"/>
              <a:gd name="connsiteX2" fmla="*/ 4082903 w 4082903"/>
              <a:gd name="connsiteY2" fmla="*/ 6880471 h 6880471"/>
              <a:gd name="connsiteX3" fmla="*/ 0 w 4082903"/>
              <a:gd name="connsiteY3" fmla="*/ 6869839 h 6880471"/>
              <a:gd name="connsiteX4" fmla="*/ 0 w 4082903"/>
              <a:gd name="connsiteY4" fmla="*/ 11839 h 6880471"/>
              <a:gd name="connsiteX0" fmla="*/ 0 w 4082903"/>
              <a:gd name="connsiteY0" fmla="*/ 0 h 6868632"/>
              <a:gd name="connsiteX1" fmla="*/ 3173474 w 4082903"/>
              <a:gd name="connsiteY1" fmla="*/ 9426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4751 h 6873383"/>
              <a:gd name="connsiteX1" fmla="*/ 3152209 w 4082903"/>
              <a:gd name="connsiteY1" fmla="*/ 0 h 6873383"/>
              <a:gd name="connsiteX2" fmla="*/ 4082903 w 4082903"/>
              <a:gd name="connsiteY2" fmla="*/ 6873383 h 6873383"/>
              <a:gd name="connsiteX3" fmla="*/ 0 w 4082903"/>
              <a:gd name="connsiteY3" fmla="*/ 6862751 h 6873383"/>
              <a:gd name="connsiteX4" fmla="*/ 0 w 4082903"/>
              <a:gd name="connsiteY4" fmla="*/ 4751 h 6873383"/>
              <a:gd name="connsiteX0" fmla="*/ 0 w 4082903"/>
              <a:gd name="connsiteY0" fmla="*/ 0 h 6868632"/>
              <a:gd name="connsiteX1" fmla="*/ 3180563 w 4082903"/>
              <a:gd name="connsiteY1" fmla="*/ 16514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0 h 6868632"/>
              <a:gd name="connsiteX1" fmla="*/ 3201828 w 4082903"/>
              <a:gd name="connsiteY1" fmla="*/ 9425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0 h 6868632"/>
              <a:gd name="connsiteX1" fmla="*/ 3180563 w 4082903"/>
              <a:gd name="connsiteY1" fmla="*/ 2336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11841 h 6880473"/>
              <a:gd name="connsiteX1" fmla="*/ 3173475 w 4082903"/>
              <a:gd name="connsiteY1" fmla="*/ 0 h 6880473"/>
              <a:gd name="connsiteX2" fmla="*/ 4082903 w 4082903"/>
              <a:gd name="connsiteY2" fmla="*/ 6880473 h 6880473"/>
              <a:gd name="connsiteX3" fmla="*/ 0 w 4082903"/>
              <a:gd name="connsiteY3" fmla="*/ 6869841 h 6880473"/>
              <a:gd name="connsiteX4" fmla="*/ 0 w 4082903"/>
              <a:gd name="connsiteY4" fmla="*/ 11841 h 6880473"/>
              <a:gd name="connsiteX0" fmla="*/ 0 w 4082903"/>
              <a:gd name="connsiteY0" fmla="*/ 0 h 6868632"/>
              <a:gd name="connsiteX1" fmla="*/ 3173475 w 4082903"/>
              <a:gd name="connsiteY1" fmla="*/ 9424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11842 h 6880474"/>
              <a:gd name="connsiteX1" fmla="*/ 3173475 w 4082903"/>
              <a:gd name="connsiteY1" fmla="*/ 0 h 6880474"/>
              <a:gd name="connsiteX2" fmla="*/ 4082903 w 4082903"/>
              <a:gd name="connsiteY2" fmla="*/ 6880474 h 6880474"/>
              <a:gd name="connsiteX3" fmla="*/ 0 w 4082903"/>
              <a:gd name="connsiteY3" fmla="*/ 6869842 h 6880474"/>
              <a:gd name="connsiteX4" fmla="*/ 0 w 4082903"/>
              <a:gd name="connsiteY4" fmla="*/ 11842 h 6880474"/>
              <a:gd name="connsiteX0" fmla="*/ 0 w 4082903"/>
              <a:gd name="connsiteY0" fmla="*/ 0 h 6868632"/>
              <a:gd name="connsiteX1" fmla="*/ 3194740 w 4082903"/>
              <a:gd name="connsiteY1" fmla="*/ 9423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4754 h 6873386"/>
              <a:gd name="connsiteX1" fmla="*/ 3102591 w 4082903"/>
              <a:gd name="connsiteY1" fmla="*/ 0 h 6873386"/>
              <a:gd name="connsiteX2" fmla="*/ 4082903 w 4082903"/>
              <a:gd name="connsiteY2" fmla="*/ 6873386 h 6873386"/>
              <a:gd name="connsiteX3" fmla="*/ 0 w 4082903"/>
              <a:gd name="connsiteY3" fmla="*/ 6862754 h 6873386"/>
              <a:gd name="connsiteX4" fmla="*/ 0 w 4082903"/>
              <a:gd name="connsiteY4" fmla="*/ 4754 h 6873386"/>
              <a:gd name="connsiteX0" fmla="*/ 0 w 4082903"/>
              <a:gd name="connsiteY0" fmla="*/ 0 h 6876743"/>
              <a:gd name="connsiteX1" fmla="*/ 3102591 w 4082903"/>
              <a:gd name="connsiteY1" fmla="*/ 3357 h 6876743"/>
              <a:gd name="connsiteX2" fmla="*/ 4082903 w 4082903"/>
              <a:gd name="connsiteY2" fmla="*/ 6876743 h 6876743"/>
              <a:gd name="connsiteX3" fmla="*/ 0 w 4082903"/>
              <a:gd name="connsiteY3" fmla="*/ 6866111 h 6876743"/>
              <a:gd name="connsiteX4" fmla="*/ 0 w 4082903"/>
              <a:gd name="connsiteY4" fmla="*/ 0 h 6876743"/>
              <a:gd name="connsiteX0" fmla="*/ 7873 w 4090776"/>
              <a:gd name="connsiteY0" fmla="*/ 0 h 6876743"/>
              <a:gd name="connsiteX1" fmla="*/ 3110464 w 4090776"/>
              <a:gd name="connsiteY1" fmla="*/ 3357 h 6876743"/>
              <a:gd name="connsiteX2" fmla="*/ 4090776 w 4090776"/>
              <a:gd name="connsiteY2" fmla="*/ 6876743 h 6876743"/>
              <a:gd name="connsiteX3" fmla="*/ 0 w 4090776"/>
              <a:gd name="connsiteY3" fmla="*/ 6874221 h 6876743"/>
              <a:gd name="connsiteX4" fmla="*/ 7873 w 4090776"/>
              <a:gd name="connsiteY4" fmla="*/ 0 h 687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0776" h="6876743">
                <a:moveTo>
                  <a:pt x="7873" y="0"/>
                </a:moveTo>
                <a:lnTo>
                  <a:pt x="3110464" y="3357"/>
                </a:lnTo>
                <a:lnTo>
                  <a:pt x="4090776" y="6876743"/>
                </a:lnTo>
                <a:lnTo>
                  <a:pt x="0" y="6874221"/>
                </a:lnTo>
                <a:cubicBezTo>
                  <a:pt x="2624" y="4582814"/>
                  <a:pt x="5249" y="2291407"/>
                  <a:pt x="787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A05A4-F3EB-6B4F-9C52-7898E6A26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717" y="1"/>
            <a:ext cx="7830112" cy="12344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823EDC-154D-DA45-8798-65DE0F4A3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95DB13-4B14-D94C-828D-125244F197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53717" y="1344168"/>
            <a:ext cx="7830112" cy="502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1BDBFC-32CC-7E40-962A-19684CF264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4335" y="218485"/>
            <a:ext cx="3031621" cy="101659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288925" indent="0">
              <a:buNone/>
              <a:defRPr sz="2400">
                <a:solidFill>
                  <a:schemeClr val="bg1"/>
                </a:solidFill>
              </a:defRPr>
            </a:lvl2pPr>
            <a:lvl3pPr marL="579437" indent="0">
              <a:buNone/>
              <a:defRPr sz="2400">
                <a:solidFill>
                  <a:schemeClr val="bg1"/>
                </a:solidFill>
              </a:defRPr>
            </a:lvl3pPr>
            <a:lvl4pPr marL="857250" indent="0">
              <a:buNone/>
              <a:defRPr sz="2400">
                <a:solidFill>
                  <a:schemeClr val="bg1"/>
                </a:solidFill>
              </a:defRPr>
            </a:lvl4pPr>
            <a:lvl5pPr marL="1147762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2708992-CA04-0B41-8431-5C526EAC65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4483" y="1344168"/>
            <a:ext cx="3031326" cy="5029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288925" indent="0">
              <a:buNone/>
              <a:defRPr sz="1800">
                <a:solidFill>
                  <a:schemeClr val="bg1"/>
                </a:solidFill>
              </a:defRPr>
            </a:lvl2pPr>
            <a:lvl3pPr marL="579437" indent="0">
              <a:buNone/>
              <a:defRPr sz="1800">
                <a:solidFill>
                  <a:schemeClr val="bg1"/>
                </a:solidFill>
              </a:defRPr>
            </a:lvl3pPr>
            <a:lvl4pPr marL="857250" indent="0">
              <a:buNone/>
              <a:defRPr sz="1800">
                <a:solidFill>
                  <a:schemeClr val="bg1"/>
                </a:solidFill>
              </a:defRPr>
            </a:lvl4pPr>
            <a:lvl5pPr marL="1147762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00AEB0-A360-3546-A26B-8DF0DB3BB70C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2777EAA-02FD-DD46-AAF1-EB51DBC3F8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7093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debar Right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>
            <a:extLst>
              <a:ext uri="{FF2B5EF4-FFF2-40B4-BE49-F238E27FC236}">
                <a16:creationId xmlns:a16="http://schemas.microsoft.com/office/drawing/2014/main" id="{04297DC3-2E4A-5247-8D26-F45BBFD72D50}"/>
              </a:ext>
            </a:extLst>
          </p:cNvPr>
          <p:cNvSpPr/>
          <p:nvPr userDrawn="1"/>
        </p:nvSpPr>
        <p:spPr>
          <a:xfrm flipH="1">
            <a:off x="7994827" y="-3350"/>
            <a:ext cx="4207336" cy="6861349"/>
          </a:xfrm>
          <a:custGeom>
            <a:avLst/>
            <a:gdLst>
              <a:gd name="connsiteX0" fmla="*/ 0 w 3519377"/>
              <a:gd name="connsiteY0" fmla="*/ 0 h 6858000"/>
              <a:gd name="connsiteX1" fmla="*/ 3519377 w 3519377"/>
              <a:gd name="connsiteY1" fmla="*/ 0 h 6858000"/>
              <a:gd name="connsiteX2" fmla="*/ 3519377 w 3519377"/>
              <a:gd name="connsiteY2" fmla="*/ 6858000 h 6858000"/>
              <a:gd name="connsiteX3" fmla="*/ 0 w 3519377"/>
              <a:gd name="connsiteY3" fmla="*/ 6858000 h 6858000"/>
              <a:gd name="connsiteX4" fmla="*/ 0 w 3519377"/>
              <a:gd name="connsiteY4" fmla="*/ 0 h 6858000"/>
              <a:gd name="connsiteX0" fmla="*/ 0 w 3519377"/>
              <a:gd name="connsiteY0" fmla="*/ 21265 h 6879265"/>
              <a:gd name="connsiteX1" fmla="*/ 3296094 w 3519377"/>
              <a:gd name="connsiteY1" fmla="*/ 0 h 6879265"/>
              <a:gd name="connsiteX2" fmla="*/ 3519377 w 3519377"/>
              <a:gd name="connsiteY2" fmla="*/ 6879265 h 6879265"/>
              <a:gd name="connsiteX3" fmla="*/ 0 w 3519377"/>
              <a:gd name="connsiteY3" fmla="*/ 6879265 h 6879265"/>
              <a:gd name="connsiteX4" fmla="*/ 0 w 3519377"/>
              <a:gd name="connsiteY4" fmla="*/ 21265 h 6879265"/>
              <a:gd name="connsiteX0" fmla="*/ 0 w 4082903"/>
              <a:gd name="connsiteY0" fmla="*/ 21265 h 6889897"/>
              <a:gd name="connsiteX1" fmla="*/ 3296094 w 4082903"/>
              <a:gd name="connsiteY1" fmla="*/ 0 h 6889897"/>
              <a:gd name="connsiteX2" fmla="*/ 4082903 w 4082903"/>
              <a:gd name="connsiteY2" fmla="*/ 6889897 h 6889897"/>
              <a:gd name="connsiteX3" fmla="*/ 0 w 4082903"/>
              <a:gd name="connsiteY3" fmla="*/ 6879265 h 6889897"/>
              <a:gd name="connsiteX4" fmla="*/ 0 w 4082903"/>
              <a:gd name="connsiteY4" fmla="*/ 21265 h 6889897"/>
              <a:gd name="connsiteX0" fmla="*/ 0 w 4082903"/>
              <a:gd name="connsiteY0" fmla="*/ 11838 h 6880470"/>
              <a:gd name="connsiteX1" fmla="*/ 3201826 w 4082903"/>
              <a:gd name="connsiteY1" fmla="*/ 0 h 6880470"/>
              <a:gd name="connsiteX2" fmla="*/ 4082903 w 4082903"/>
              <a:gd name="connsiteY2" fmla="*/ 6880470 h 6880470"/>
              <a:gd name="connsiteX3" fmla="*/ 0 w 4082903"/>
              <a:gd name="connsiteY3" fmla="*/ 6869838 h 6880470"/>
              <a:gd name="connsiteX4" fmla="*/ 0 w 4082903"/>
              <a:gd name="connsiteY4" fmla="*/ 11838 h 6880470"/>
              <a:gd name="connsiteX0" fmla="*/ 0 w 4082903"/>
              <a:gd name="connsiteY0" fmla="*/ 0 h 6868632"/>
              <a:gd name="connsiteX1" fmla="*/ 3173473 w 4082903"/>
              <a:gd name="connsiteY1" fmla="*/ 9427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11839 h 6880471"/>
              <a:gd name="connsiteX1" fmla="*/ 3180562 w 4082903"/>
              <a:gd name="connsiteY1" fmla="*/ 0 h 6880471"/>
              <a:gd name="connsiteX2" fmla="*/ 4082903 w 4082903"/>
              <a:gd name="connsiteY2" fmla="*/ 6880471 h 6880471"/>
              <a:gd name="connsiteX3" fmla="*/ 0 w 4082903"/>
              <a:gd name="connsiteY3" fmla="*/ 6869839 h 6880471"/>
              <a:gd name="connsiteX4" fmla="*/ 0 w 4082903"/>
              <a:gd name="connsiteY4" fmla="*/ 11839 h 6880471"/>
              <a:gd name="connsiteX0" fmla="*/ 0 w 4082903"/>
              <a:gd name="connsiteY0" fmla="*/ 0 h 6868632"/>
              <a:gd name="connsiteX1" fmla="*/ 3173474 w 4082903"/>
              <a:gd name="connsiteY1" fmla="*/ 9426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4751 h 6873383"/>
              <a:gd name="connsiteX1" fmla="*/ 3152209 w 4082903"/>
              <a:gd name="connsiteY1" fmla="*/ 0 h 6873383"/>
              <a:gd name="connsiteX2" fmla="*/ 4082903 w 4082903"/>
              <a:gd name="connsiteY2" fmla="*/ 6873383 h 6873383"/>
              <a:gd name="connsiteX3" fmla="*/ 0 w 4082903"/>
              <a:gd name="connsiteY3" fmla="*/ 6862751 h 6873383"/>
              <a:gd name="connsiteX4" fmla="*/ 0 w 4082903"/>
              <a:gd name="connsiteY4" fmla="*/ 4751 h 6873383"/>
              <a:gd name="connsiteX0" fmla="*/ 0 w 4082903"/>
              <a:gd name="connsiteY0" fmla="*/ 0 h 6868632"/>
              <a:gd name="connsiteX1" fmla="*/ 3180563 w 4082903"/>
              <a:gd name="connsiteY1" fmla="*/ 16514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0 h 6868632"/>
              <a:gd name="connsiteX1" fmla="*/ 3201828 w 4082903"/>
              <a:gd name="connsiteY1" fmla="*/ 9425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0 h 6868632"/>
              <a:gd name="connsiteX1" fmla="*/ 3180563 w 4082903"/>
              <a:gd name="connsiteY1" fmla="*/ 2336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11841 h 6880473"/>
              <a:gd name="connsiteX1" fmla="*/ 3173475 w 4082903"/>
              <a:gd name="connsiteY1" fmla="*/ 0 h 6880473"/>
              <a:gd name="connsiteX2" fmla="*/ 4082903 w 4082903"/>
              <a:gd name="connsiteY2" fmla="*/ 6880473 h 6880473"/>
              <a:gd name="connsiteX3" fmla="*/ 0 w 4082903"/>
              <a:gd name="connsiteY3" fmla="*/ 6869841 h 6880473"/>
              <a:gd name="connsiteX4" fmla="*/ 0 w 4082903"/>
              <a:gd name="connsiteY4" fmla="*/ 11841 h 6880473"/>
              <a:gd name="connsiteX0" fmla="*/ 0 w 4082903"/>
              <a:gd name="connsiteY0" fmla="*/ 0 h 6868632"/>
              <a:gd name="connsiteX1" fmla="*/ 3173475 w 4082903"/>
              <a:gd name="connsiteY1" fmla="*/ 9424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11842 h 6880474"/>
              <a:gd name="connsiteX1" fmla="*/ 3173475 w 4082903"/>
              <a:gd name="connsiteY1" fmla="*/ 0 h 6880474"/>
              <a:gd name="connsiteX2" fmla="*/ 4082903 w 4082903"/>
              <a:gd name="connsiteY2" fmla="*/ 6880474 h 6880474"/>
              <a:gd name="connsiteX3" fmla="*/ 0 w 4082903"/>
              <a:gd name="connsiteY3" fmla="*/ 6869842 h 6880474"/>
              <a:gd name="connsiteX4" fmla="*/ 0 w 4082903"/>
              <a:gd name="connsiteY4" fmla="*/ 11842 h 6880474"/>
              <a:gd name="connsiteX0" fmla="*/ 0 w 4082903"/>
              <a:gd name="connsiteY0" fmla="*/ 0 h 6868632"/>
              <a:gd name="connsiteX1" fmla="*/ 3194740 w 4082903"/>
              <a:gd name="connsiteY1" fmla="*/ 9423 h 6868632"/>
              <a:gd name="connsiteX2" fmla="*/ 4082903 w 4082903"/>
              <a:gd name="connsiteY2" fmla="*/ 6868632 h 6868632"/>
              <a:gd name="connsiteX3" fmla="*/ 0 w 4082903"/>
              <a:gd name="connsiteY3" fmla="*/ 6858000 h 6868632"/>
              <a:gd name="connsiteX4" fmla="*/ 0 w 4082903"/>
              <a:gd name="connsiteY4" fmla="*/ 0 h 6868632"/>
              <a:gd name="connsiteX0" fmla="*/ 0 w 4082903"/>
              <a:gd name="connsiteY0" fmla="*/ 4754 h 6873386"/>
              <a:gd name="connsiteX1" fmla="*/ 3102591 w 4082903"/>
              <a:gd name="connsiteY1" fmla="*/ 0 h 6873386"/>
              <a:gd name="connsiteX2" fmla="*/ 4082903 w 4082903"/>
              <a:gd name="connsiteY2" fmla="*/ 6873386 h 6873386"/>
              <a:gd name="connsiteX3" fmla="*/ 0 w 4082903"/>
              <a:gd name="connsiteY3" fmla="*/ 6862754 h 6873386"/>
              <a:gd name="connsiteX4" fmla="*/ 0 w 4082903"/>
              <a:gd name="connsiteY4" fmla="*/ 4754 h 6873386"/>
              <a:gd name="connsiteX0" fmla="*/ 0 w 4082903"/>
              <a:gd name="connsiteY0" fmla="*/ 0 h 6876743"/>
              <a:gd name="connsiteX1" fmla="*/ 3102591 w 4082903"/>
              <a:gd name="connsiteY1" fmla="*/ 3357 h 6876743"/>
              <a:gd name="connsiteX2" fmla="*/ 4082903 w 4082903"/>
              <a:gd name="connsiteY2" fmla="*/ 6876743 h 6876743"/>
              <a:gd name="connsiteX3" fmla="*/ 0 w 4082903"/>
              <a:gd name="connsiteY3" fmla="*/ 6866111 h 6876743"/>
              <a:gd name="connsiteX4" fmla="*/ 0 w 4082903"/>
              <a:gd name="connsiteY4" fmla="*/ 0 h 6876743"/>
              <a:gd name="connsiteX0" fmla="*/ 7873 w 4090776"/>
              <a:gd name="connsiteY0" fmla="*/ 0 h 6876743"/>
              <a:gd name="connsiteX1" fmla="*/ 3110464 w 4090776"/>
              <a:gd name="connsiteY1" fmla="*/ 3357 h 6876743"/>
              <a:gd name="connsiteX2" fmla="*/ 4090776 w 4090776"/>
              <a:gd name="connsiteY2" fmla="*/ 6876743 h 6876743"/>
              <a:gd name="connsiteX3" fmla="*/ 0 w 4090776"/>
              <a:gd name="connsiteY3" fmla="*/ 6874221 h 6876743"/>
              <a:gd name="connsiteX4" fmla="*/ 7873 w 4090776"/>
              <a:gd name="connsiteY4" fmla="*/ 0 h 687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0776" h="6876743">
                <a:moveTo>
                  <a:pt x="7873" y="0"/>
                </a:moveTo>
                <a:lnTo>
                  <a:pt x="3110464" y="3357"/>
                </a:lnTo>
                <a:lnTo>
                  <a:pt x="4090776" y="6876743"/>
                </a:lnTo>
                <a:lnTo>
                  <a:pt x="0" y="6874221"/>
                </a:lnTo>
                <a:cubicBezTo>
                  <a:pt x="2624" y="4582814"/>
                  <a:pt x="5249" y="2291407"/>
                  <a:pt x="787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A05A4-F3EB-6B4F-9C52-7898E6A26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62" y="1"/>
            <a:ext cx="7830112" cy="12344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823EDC-154D-DA45-8798-65DE0F4A3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95DB13-4B14-D94C-828D-125244F197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3662" y="1344168"/>
            <a:ext cx="7830112" cy="502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1BDBFC-32CC-7E40-962A-19684CF264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16042" y="218485"/>
            <a:ext cx="3031621" cy="101659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288925" indent="0">
              <a:buNone/>
              <a:defRPr sz="2400">
                <a:solidFill>
                  <a:schemeClr val="bg1"/>
                </a:solidFill>
              </a:defRPr>
            </a:lvl2pPr>
            <a:lvl3pPr marL="579437" indent="0">
              <a:buNone/>
              <a:defRPr sz="2400">
                <a:solidFill>
                  <a:schemeClr val="bg1"/>
                </a:solidFill>
              </a:defRPr>
            </a:lvl3pPr>
            <a:lvl4pPr marL="857250" indent="0">
              <a:buNone/>
              <a:defRPr sz="2400">
                <a:solidFill>
                  <a:schemeClr val="bg1"/>
                </a:solidFill>
              </a:defRPr>
            </a:lvl4pPr>
            <a:lvl5pPr marL="1147762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2708992-CA04-0B41-8431-5C526EAC65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16191" y="1344168"/>
            <a:ext cx="3031326" cy="5029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288925" indent="0">
              <a:buNone/>
              <a:defRPr sz="1800">
                <a:solidFill>
                  <a:schemeClr val="bg1"/>
                </a:solidFill>
              </a:defRPr>
            </a:lvl2pPr>
            <a:lvl3pPr marL="579437" indent="0">
              <a:buNone/>
              <a:defRPr sz="1800">
                <a:solidFill>
                  <a:schemeClr val="bg1"/>
                </a:solidFill>
              </a:defRPr>
            </a:lvl3pPr>
            <a:lvl4pPr marL="857250" indent="0">
              <a:buNone/>
              <a:defRPr sz="1800">
                <a:solidFill>
                  <a:schemeClr val="bg1"/>
                </a:solidFill>
              </a:defRPr>
            </a:lvl4pPr>
            <a:lvl5pPr marL="1147762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00AEB0-A360-3546-A26B-8DF0DB3BB70C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B2C881D-7310-254D-B3CC-9C8B0880C7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19299" y="6537716"/>
            <a:ext cx="1112826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23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89CBBD-B02F-C147-8ABB-329DCA3287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D01869-6FD4-244B-BAC9-2043F17EE9AB}"/>
              </a:ext>
            </a:extLst>
          </p:cNvPr>
          <p:cNvSpPr txBox="1"/>
          <p:nvPr userDrawn="1"/>
        </p:nvSpPr>
        <p:spPr>
          <a:xfrm>
            <a:off x="1" y="6485672"/>
            <a:ext cx="1971340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96E498-C827-BA4E-BEFD-8C98B94411FA}"/>
              </a:ext>
            </a:extLst>
          </p:cNvPr>
          <p:cNvSpPr/>
          <p:nvPr userDrawn="1"/>
        </p:nvSpPr>
        <p:spPr>
          <a:xfrm>
            <a:off x="6963548" y="6415929"/>
            <a:ext cx="5231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0" i="0" kern="1200">
                <a:solidFill>
                  <a:schemeClr val="bg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© 2020 Blue Prism Limited. “Blue Prism”, “Thoughtonomy”, the “Blue Prism” logo and Prism device are either trademarks or registered trademarks of Blue Prism Limited and its affiliates. All Rights Reserved. </a:t>
            </a:r>
            <a:endParaRPr lang="en-US" sz="2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FCF201D-2CE0-2847-B785-F81EBD13CD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9224" y="2689068"/>
            <a:ext cx="6530517" cy="147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4832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FA1F871-D2BF-BD40-9E8F-2939B25D56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02896" y="4231764"/>
            <a:ext cx="2792280" cy="262623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360861-6AB1-814F-A1EF-98991F2242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76582" y="6468490"/>
            <a:ext cx="638837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6B60C3-67CB-174E-A6D4-0F2ECD9BBAF3}"/>
              </a:ext>
            </a:extLst>
          </p:cNvPr>
          <p:cNvSpPr/>
          <p:nvPr userDrawn="1"/>
        </p:nvSpPr>
        <p:spPr>
          <a:xfrm>
            <a:off x="6963548" y="6415929"/>
            <a:ext cx="5231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0" i="0" kern="1200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rPr>
              <a:t>© 2020 Blue Prism Limited. “Blue Prism”, “Thoughtonomy”, the “Blue Prism” logo and Prism device are either trademarks or registered trademarks of Blue Prism Limited and its affiliates. All Rights Reserved. </a:t>
            </a:r>
            <a:endParaRPr lang="en-US" sz="200">
              <a:solidFill>
                <a:schemeClr val="bg2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22E4D1F-ACB5-1345-949B-02DCCF50DB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3300" y="2727071"/>
            <a:ext cx="6335215" cy="143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07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FA1F871-D2BF-BD40-9E8F-2939B25D56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02896" y="4231764"/>
            <a:ext cx="2792280" cy="262623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360861-6AB1-814F-A1EF-98991F2242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76582" y="6468490"/>
            <a:ext cx="638837" cy="365760"/>
          </a:xfrm>
        </p:spPr>
        <p:txBody>
          <a:bodyPr/>
          <a:lstStyle>
            <a:lvl1pPr>
              <a:defRPr>
                <a:solidFill>
                  <a:schemeClr val="bg1">
                    <a:lumMod val="60000"/>
                    <a:lumOff val="40000"/>
                  </a:schemeClr>
                </a:solidFill>
              </a:defRPr>
            </a:lvl1pPr>
          </a:lstStyle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2A16F7-D229-5147-AC61-5AC915683F0F}"/>
              </a:ext>
            </a:extLst>
          </p:cNvPr>
          <p:cNvSpPr txBox="1"/>
          <p:nvPr userDrawn="1"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</p:spTree>
    <p:extLst>
      <p:ext uri="{BB962C8B-B14F-4D97-AF65-F5344CB8AC3E}">
        <p14:creationId xmlns:p14="http://schemas.microsoft.com/office/powerpoint/2010/main" val="142838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yan-ang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A889E9C0-ECDA-4C61-B003-F0FBF3D554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8942" y="6480684"/>
            <a:ext cx="2077700" cy="2700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431CAE-77C9-404A-B709-FBB85A2841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3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26" Type="http://schemas.openxmlformats.org/officeDocument/2006/relationships/slideLayout" Target="../slideLayouts/slideLayout66.xml"/><Relationship Id="rId39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61.xml"/><Relationship Id="rId34" Type="http://schemas.openxmlformats.org/officeDocument/2006/relationships/slideLayout" Target="../slideLayouts/slideLayout74.xml"/><Relationship Id="rId42" Type="http://schemas.openxmlformats.org/officeDocument/2006/relationships/slideLayout" Target="../slideLayouts/slideLayout82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9" Type="http://schemas.openxmlformats.org/officeDocument/2006/relationships/slideLayout" Target="../slideLayouts/slideLayout69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64.xml"/><Relationship Id="rId32" Type="http://schemas.openxmlformats.org/officeDocument/2006/relationships/slideLayout" Target="../slideLayouts/slideLayout72.xml"/><Relationship Id="rId37" Type="http://schemas.openxmlformats.org/officeDocument/2006/relationships/slideLayout" Target="../slideLayouts/slideLayout77.xml"/><Relationship Id="rId40" Type="http://schemas.openxmlformats.org/officeDocument/2006/relationships/slideLayout" Target="../slideLayouts/slideLayout80.xml"/><Relationship Id="rId45" Type="http://schemas.openxmlformats.org/officeDocument/2006/relationships/image" Target="../media/image14.png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36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31" Type="http://schemas.openxmlformats.org/officeDocument/2006/relationships/slideLayout" Target="../slideLayouts/slideLayout71.xml"/><Relationship Id="rId44" Type="http://schemas.openxmlformats.org/officeDocument/2006/relationships/image" Target="../media/image13.jpe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43" Type="http://schemas.openxmlformats.org/officeDocument/2006/relationships/theme" Target="../theme/theme2.xml"/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65.xml"/><Relationship Id="rId33" Type="http://schemas.openxmlformats.org/officeDocument/2006/relationships/slideLayout" Target="../slideLayouts/slideLayout73.xml"/><Relationship Id="rId38" Type="http://schemas.openxmlformats.org/officeDocument/2006/relationships/slideLayout" Target="../slideLayouts/slideLayout78.xml"/><Relationship Id="rId46" Type="http://schemas.openxmlformats.org/officeDocument/2006/relationships/image" Target="../media/image15.svg"/><Relationship Id="rId20" Type="http://schemas.openxmlformats.org/officeDocument/2006/relationships/slideLayout" Target="../slideLayouts/slideLayout60.xml"/><Relationship Id="rId41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72B2722D-739C-9E4C-BFBC-FF309635ECA3}"/>
              </a:ext>
            </a:extLst>
          </p:cNvPr>
          <p:cNvSpPr txBox="1"/>
          <p:nvPr userDrawn="1"/>
        </p:nvSpPr>
        <p:spPr>
          <a:xfrm>
            <a:off x="640080" y="6563817"/>
            <a:ext cx="1240724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b" anchorCtr="0">
            <a:spAutoFit/>
          </a:bodyPr>
          <a:lstStyle/>
          <a:p>
            <a: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 Nova" panose="020B0504020202020204" pitchFamily="34" charset="0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3C51E2-6C0D-204F-BD5F-6496BD80F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1371600"/>
            <a:ext cx="10881360" cy="5029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BBF29-8765-8A4B-8AAA-ED71D5993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694" y="6536215"/>
            <a:ext cx="1603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fld id="{4B0EDFBC-7666-BA46-8E94-F83EDA5B5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Placeholder 15">
            <a:extLst>
              <a:ext uri="{FF2B5EF4-FFF2-40B4-BE49-F238E27FC236}">
                <a16:creationId xmlns:a16="http://schemas.microsoft.com/office/drawing/2014/main" id="{65559CAE-713A-AF45-B24B-CABD78CFD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914400"/>
          </a:xfrm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409D699-45CF-4873-BF0F-014DE08F4E40}"/>
              </a:ext>
            </a:extLst>
          </p:cNvPr>
          <p:cNvSpPr/>
          <p:nvPr userDrawn="1"/>
        </p:nvSpPr>
        <p:spPr>
          <a:xfrm>
            <a:off x="640080" y="0"/>
            <a:ext cx="457200" cy="9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03D0F0E-45E5-CC44-8C90-154F002E8755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0671048" y="6503542"/>
            <a:ext cx="887200" cy="20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51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43" r:id="rId4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 Nova" panose="020B05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Arial Nova" panose="020B0504020202020204" pitchFamily="34" charset="0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SzPct val="100000"/>
        <a:buFont typeface="System Font Regular"/>
        <a:buChar char="●"/>
        <a:tabLst/>
        <a:defRPr sz="2000" kern="1200">
          <a:solidFill>
            <a:schemeClr val="tx1">
              <a:lumMod val="65000"/>
              <a:lumOff val="35000"/>
            </a:schemeClr>
          </a:solidFill>
          <a:latin typeface="Arial Nova" panose="020B0504020202020204" pitchFamily="34" charset="0"/>
          <a:ea typeface="+mn-ea"/>
          <a:cs typeface="+mn-cs"/>
        </a:defRPr>
      </a:lvl2pPr>
      <a:lvl3pPr marL="548640" indent="-27432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●"/>
        <a:tabLst/>
        <a:defRPr sz="1800" kern="1200">
          <a:solidFill>
            <a:schemeClr val="tx1">
              <a:lumMod val="65000"/>
              <a:lumOff val="35000"/>
            </a:schemeClr>
          </a:solidFill>
          <a:latin typeface="Arial Nova" panose="020B0504020202020204" pitchFamily="34" charset="0"/>
          <a:ea typeface="+mn-ea"/>
          <a:cs typeface="+mn-cs"/>
        </a:defRPr>
      </a:lvl3pPr>
      <a:lvl4pPr marL="822960" indent="-27432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System Font Regular"/>
        <a:buChar char="●"/>
        <a:tabLst/>
        <a:defRPr sz="1800" kern="1200">
          <a:solidFill>
            <a:schemeClr val="tx1">
              <a:lumMod val="65000"/>
              <a:lumOff val="35000"/>
            </a:schemeClr>
          </a:solidFill>
          <a:latin typeface="Arial Nova" panose="020B0504020202020204" pitchFamily="34" charset="0"/>
          <a:ea typeface="+mn-ea"/>
          <a:cs typeface="+mn-cs"/>
        </a:defRPr>
      </a:lvl4pPr>
      <a:lvl5pPr marL="1097280" indent="-27432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System Font Regular"/>
        <a:buChar char="●"/>
        <a:tabLst/>
        <a:defRPr sz="1800" kern="1200">
          <a:solidFill>
            <a:schemeClr val="tx1">
              <a:lumMod val="65000"/>
              <a:lumOff val="35000"/>
            </a:schemeClr>
          </a:solidFill>
          <a:latin typeface="Arial Nova" panose="020B05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420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luetexture2.jpg">
            <a:extLst>
              <a:ext uri="{FF2B5EF4-FFF2-40B4-BE49-F238E27FC236}">
                <a16:creationId xmlns:a16="http://schemas.microsoft.com/office/drawing/2014/main" id="{106687FD-D829-9043-9D73-BB1934CDEDD5}"/>
              </a:ext>
            </a:extLst>
          </p:cNvPr>
          <p:cNvPicPr>
            <a:picLocks noChangeAspect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69"/>
            <a:ext cx="12192127" cy="1237178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5776582" y="6480682"/>
            <a:ext cx="63883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</a:defRPr>
            </a:lvl1pPr>
          </a:lstStyle>
          <a:p>
            <a:fld id="{F3027E8A-8089-874A-B94B-79D229332F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037100-95A1-6945-AAB2-80D8E0992A0A}"/>
              </a:ext>
            </a:extLst>
          </p:cNvPr>
          <p:cNvSpPr txBox="1"/>
          <p:nvPr/>
        </p:nvSpPr>
        <p:spPr>
          <a:xfrm>
            <a:off x="0" y="6485672"/>
            <a:ext cx="1970827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Source Serif"/>
                <a:ea typeface="Helvetica Neue"/>
                <a:cs typeface="Helvetica Neue"/>
                <a:sym typeface="Helvetica Neue"/>
              </a:rPr>
              <a:t>Commercial in Confidence </a:t>
            </a:r>
          </a:p>
        </p:txBody>
      </p:sp>
      <p:sp>
        <p:nvSpPr>
          <p:cNvPr id="13" name="Title Placeholder 12">
            <a:extLst>
              <a:ext uri="{FF2B5EF4-FFF2-40B4-BE49-F238E27FC236}">
                <a16:creationId xmlns:a16="http://schemas.microsoft.com/office/drawing/2014/main" id="{A1E15B5B-DEDC-FA47-B2F2-1A8E68346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2" y="1"/>
            <a:ext cx="10975658" cy="123444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55EF7C-F518-B341-8365-85A636866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661" y="1508760"/>
            <a:ext cx="10975658" cy="475488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7B4805-D104-4C17-9DE9-FC8B931C7AE6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10809361" y="6537716"/>
            <a:ext cx="1132703" cy="1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6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  <p:sldLayoutId id="2147483728" r:id="rId28"/>
    <p:sldLayoutId id="2147483729" r:id="rId29"/>
    <p:sldLayoutId id="2147483730" r:id="rId30"/>
    <p:sldLayoutId id="2147483731" r:id="rId31"/>
    <p:sldLayoutId id="2147483732" r:id="rId32"/>
    <p:sldLayoutId id="2147483733" r:id="rId33"/>
    <p:sldLayoutId id="2147483734" r:id="rId34"/>
    <p:sldLayoutId id="2147483735" r:id="rId35"/>
    <p:sldLayoutId id="2147483736" r:id="rId36"/>
    <p:sldLayoutId id="2147483737" r:id="rId37"/>
    <p:sldLayoutId id="2147483738" r:id="rId38"/>
    <p:sldLayoutId id="2147483739" r:id="rId39"/>
    <p:sldLayoutId id="2147483740" r:id="rId40"/>
    <p:sldLayoutId id="2147483741" r:id="rId41"/>
    <p:sldLayoutId id="2147483742" r:id="rId42"/>
  </p:sldLayoutIdLst>
  <p:hf sldNum="0" hdr="0" ftr="0" dt="0"/>
  <p:txStyles>
    <p:titleStyle>
      <a:lvl1pPr algn="ctr" defTabSz="457200" rtl="0" eaLnBrk="1" latinLnBrk="0" hangingPunct="1">
        <a:lnSpc>
          <a:spcPct val="80000"/>
        </a:lnSpc>
        <a:spcBef>
          <a:spcPct val="0"/>
        </a:spcBef>
        <a:buNone/>
        <a:defRPr sz="3300" b="0" i="0" kern="1200">
          <a:solidFill>
            <a:schemeClr val="bg1"/>
          </a:solidFill>
          <a:latin typeface="+mj-lt"/>
          <a:ea typeface="Source Sans Pro" panose="020B0503030403020204" pitchFamily="34" charset="0"/>
          <a:cs typeface="Calibri Light"/>
        </a:defRPr>
      </a:lvl1pPr>
    </p:titleStyle>
    <p:bodyStyle>
      <a:lvl1pPr marL="342900" indent="-342900" algn="l" defTabSz="457200" rtl="0" eaLnBrk="1" latinLnBrk="0" hangingPunct="1">
        <a:spcBef>
          <a:spcPts val="1320"/>
        </a:spcBef>
        <a:buClr>
          <a:schemeClr val="tx1"/>
        </a:buClr>
        <a:buFont typeface="Century Gothic" panose="020B0502020202020204" pitchFamily="34" charset="0"/>
        <a:buChar char="●"/>
        <a:tabLst/>
        <a:defRPr sz="3000" b="0" i="0" kern="1200">
          <a:solidFill>
            <a:schemeClr val="tx1"/>
          </a:solidFill>
          <a:latin typeface="+mn-lt"/>
          <a:ea typeface="Source Sans Pro" panose="020B0503030403020204" pitchFamily="34" charset="0"/>
          <a:cs typeface="Calibri Light"/>
        </a:defRPr>
      </a:lvl1pPr>
      <a:lvl2pPr marL="635000" indent="-346075" algn="l" defTabSz="457200" rtl="0" eaLnBrk="1" latinLnBrk="0" hangingPunct="1">
        <a:spcBef>
          <a:spcPts val="1320"/>
        </a:spcBef>
        <a:buClr>
          <a:schemeClr val="tx1"/>
        </a:buClr>
        <a:buFont typeface="Century Gothic" panose="020B0502020202020204" pitchFamily="34" charset="0"/>
        <a:buChar char="●"/>
        <a:tabLst/>
        <a:defRPr sz="2800" kern="1200">
          <a:solidFill>
            <a:schemeClr val="tx1"/>
          </a:solidFill>
          <a:latin typeface="+mn-lt"/>
          <a:ea typeface="Source Sans Pro" panose="020B0503030403020204" pitchFamily="34" charset="0"/>
          <a:cs typeface="+mn-cs"/>
        </a:defRPr>
      </a:lvl2pPr>
      <a:lvl3pPr marL="977900" indent="-342900" algn="l" defTabSz="457200" rtl="0" eaLnBrk="1" latinLnBrk="0" hangingPunct="1">
        <a:spcBef>
          <a:spcPts val="1320"/>
        </a:spcBef>
        <a:buClr>
          <a:schemeClr val="tx1"/>
        </a:buClr>
        <a:buFont typeface="Century Gothic" panose="020B0502020202020204" pitchFamily="34" charset="0"/>
        <a:buChar char="●"/>
        <a:tabLst/>
        <a:defRPr sz="2400" kern="1200">
          <a:solidFill>
            <a:schemeClr val="tx1"/>
          </a:solidFill>
          <a:latin typeface="+mn-lt"/>
          <a:ea typeface="Source Sans Pro" panose="020B0503030403020204" pitchFamily="34" charset="0"/>
          <a:cs typeface="+mn-cs"/>
        </a:defRPr>
      </a:lvl3pPr>
      <a:lvl4pPr marL="1200150" indent="-342900" algn="l" defTabSz="457200" rtl="0" eaLnBrk="1" latinLnBrk="0" hangingPunct="1">
        <a:spcBef>
          <a:spcPts val="1320"/>
        </a:spcBef>
        <a:buClr>
          <a:schemeClr val="tx1"/>
        </a:buClr>
        <a:buFont typeface="Century Gothic" panose="020B0502020202020204" pitchFamily="34" charset="0"/>
        <a:buChar char="—"/>
        <a:tabLst/>
        <a:defRPr sz="2400" kern="1200">
          <a:solidFill>
            <a:schemeClr val="tx1"/>
          </a:solidFill>
          <a:latin typeface="+mn-lt"/>
          <a:ea typeface="Source Sans Pro" panose="020B0503030403020204" pitchFamily="34" charset="0"/>
          <a:cs typeface="+mn-cs"/>
        </a:defRPr>
      </a:lvl4pPr>
      <a:lvl5pPr marL="1490662" indent="-342900" algn="l" defTabSz="457200" rtl="0" eaLnBrk="1" latinLnBrk="0" hangingPunct="1">
        <a:spcBef>
          <a:spcPts val="1320"/>
        </a:spcBef>
        <a:buClr>
          <a:schemeClr val="tx1"/>
        </a:buClr>
        <a:buFont typeface="Century Gothic" panose="020B0502020202020204" pitchFamily="34" charset="0"/>
        <a:buChar char="—"/>
        <a:tabLst/>
        <a:defRPr sz="2400" kern="1200">
          <a:solidFill>
            <a:schemeClr val="tx1"/>
          </a:solidFill>
          <a:latin typeface="+mn-lt"/>
          <a:ea typeface="Source Sans Pro" panose="020B0503030403020204" pitchFamily="34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CFC30-0E54-324F-85B4-3FDD1FD6E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828800"/>
            <a:ext cx="5212080" cy="2226813"/>
          </a:xfrm>
        </p:spPr>
        <p:txBody>
          <a:bodyPr anchor="t">
            <a:normAutofit/>
          </a:bodyPr>
          <a:lstStyle/>
          <a:p>
            <a:r>
              <a:rPr lang="en-US" sz="3950" b="1" dirty="0">
                <a:solidFill>
                  <a:schemeClr val="accent2"/>
                </a:solidFill>
              </a:rPr>
              <a:t>Blue prism -</a:t>
            </a:r>
            <a:br>
              <a:rPr lang="en-US" sz="3950" b="1" dirty="0">
                <a:solidFill>
                  <a:schemeClr val="accent2"/>
                </a:solidFill>
              </a:rPr>
            </a:br>
            <a:r>
              <a:rPr lang="en-US" sz="3950" b="1" dirty="0">
                <a:solidFill>
                  <a:schemeClr val="accent2"/>
                </a:solidFill>
              </a:rPr>
              <a:t>day 2</a:t>
            </a:r>
            <a:br>
              <a:rPr lang="en-US" sz="3950" b="1" dirty="0">
                <a:solidFill>
                  <a:schemeClr val="accent2"/>
                </a:solidFill>
              </a:rPr>
            </a:br>
            <a:br>
              <a:rPr lang="en-US" sz="3950" b="1" dirty="0">
                <a:solidFill>
                  <a:schemeClr val="accent2"/>
                </a:solidFill>
              </a:rPr>
            </a:br>
            <a:r>
              <a:rPr lang="en-US" sz="3950" b="1" dirty="0">
                <a:solidFill>
                  <a:schemeClr val="accent2"/>
                </a:solidFill>
              </a:rPr>
              <a:t>Excel</a:t>
            </a:r>
            <a:r>
              <a:rPr lang="ko-KR" altLang="en-US" sz="3950" b="1" dirty="0">
                <a:solidFill>
                  <a:schemeClr val="accent2"/>
                </a:solidFill>
              </a:rPr>
              <a:t> </a:t>
            </a:r>
            <a:r>
              <a:rPr lang="en-US" altLang="ko-KR" sz="3950" b="1" dirty="0">
                <a:solidFill>
                  <a:schemeClr val="accent2"/>
                </a:solidFill>
              </a:rPr>
              <a:t>exercises</a:t>
            </a:r>
            <a:endParaRPr lang="en-US" sz="3950" b="1" dirty="0">
              <a:solidFill>
                <a:schemeClr val="accent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1D3EC8-8335-DE4C-BA2B-839F549DA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5011614"/>
            <a:ext cx="4979911" cy="1206305"/>
          </a:xfrm>
        </p:spPr>
        <p:txBody>
          <a:bodyPr>
            <a:normAutofit/>
          </a:bodyPr>
          <a:lstStyle/>
          <a:p>
            <a:r>
              <a:rPr lang="en-US" dirty="0"/>
              <a:t>Blue Prism Korea</a:t>
            </a:r>
          </a:p>
          <a:p>
            <a:r>
              <a:rPr lang="en-US"/>
              <a:t>May, 10, 2022</a:t>
            </a:r>
            <a:endParaRPr lang="en-US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EA2531F-A92E-7848-9522-AD9083AB99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pic>
        <p:nvPicPr>
          <p:cNvPr id="8" name="Picture Placeholder 10">
            <a:extLst>
              <a:ext uri="{FF2B5EF4-FFF2-40B4-BE49-F238E27FC236}">
                <a16:creationId xmlns:a16="http://schemas.microsoft.com/office/drawing/2014/main" id="{497B1DAD-741B-B442-8306-279EE57DC1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176" r="8176"/>
          <a:stretch/>
        </p:blipFill>
        <p:spPr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9262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058B2-13A2-4A70-B3D0-ABEDAC77D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Excel Automation</a:t>
            </a:r>
            <a:endParaRPr lang="en-GB" b="1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880AFC2-C572-41DD-937B-3454C08E6D3C}"/>
              </a:ext>
            </a:extLst>
          </p:cNvPr>
          <p:cNvCxnSpPr>
            <a:cxnSpLocks/>
          </p:cNvCxnSpPr>
          <p:nvPr/>
        </p:nvCxnSpPr>
        <p:spPr>
          <a:xfrm>
            <a:off x="284108" y="1318768"/>
            <a:ext cx="548497" cy="0"/>
          </a:xfrm>
          <a:prstGeom prst="line">
            <a:avLst/>
          </a:prstGeom>
          <a:ln w="508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50">
            <a:extLst>
              <a:ext uri="{FF2B5EF4-FFF2-40B4-BE49-F238E27FC236}">
                <a16:creationId xmlns:a16="http://schemas.microsoft.com/office/drawing/2014/main" id="{A4CDE318-8A70-4626-BF8D-C58D7861D115}"/>
              </a:ext>
            </a:extLst>
          </p:cNvPr>
          <p:cNvSpPr txBox="1">
            <a:spLocks/>
          </p:cNvSpPr>
          <p:nvPr/>
        </p:nvSpPr>
        <p:spPr>
          <a:xfrm>
            <a:off x="5160389" y="1511039"/>
            <a:ext cx="5582772" cy="879600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lvl1pPr marL="0" indent="0" algn="l" defTabSz="457200" rtl="0" eaLnBrk="1" latinLnBrk="0" hangingPunct="1">
              <a:spcBef>
                <a:spcPts val="1320"/>
              </a:spcBef>
              <a:buClr>
                <a:schemeClr val="tx1"/>
              </a:buClr>
              <a:buFont typeface="Century Gothic" panose="020B0502020202020204" pitchFamily="34" charset="0"/>
              <a:buNone/>
              <a:tabLst/>
              <a:defRPr sz="3000" b="0" i="0" kern="120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 Light"/>
              </a:defRPr>
            </a:lvl1pPr>
            <a:lvl2pPr marL="635000" indent="-346075" algn="l" defTabSz="457200" rtl="0" eaLnBrk="1" latinLnBrk="0" hangingPunct="1">
              <a:spcBef>
                <a:spcPts val="1320"/>
              </a:spcBef>
              <a:buClr>
                <a:schemeClr val="tx1"/>
              </a:buClr>
              <a:buFont typeface="Century Gothic" panose="020B0502020202020204" pitchFamily="34" charset="0"/>
              <a:buChar char="●"/>
              <a:tabLst/>
              <a:defRPr sz="2800" kern="120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+mn-cs"/>
              </a:defRPr>
            </a:lvl2pPr>
            <a:lvl3pPr marL="977900" indent="-342900" algn="l" defTabSz="457200" rtl="0" eaLnBrk="1" latinLnBrk="0" hangingPunct="1">
              <a:spcBef>
                <a:spcPts val="1320"/>
              </a:spcBef>
              <a:buClr>
                <a:schemeClr val="tx1"/>
              </a:buClr>
              <a:buFont typeface="Century Gothic" panose="020B0502020202020204" pitchFamily="34" charset="0"/>
              <a:buChar char="●"/>
              <a:tabLst/>
              <a:defRPr sz="2400" kern="120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+mn-cs"/>
              </a:defRPr>
            </a:lvl3pPr>
            <a:lvl4pPr marL="1200150" indent="-342900" algn="l" defTabSz="457200" rtl="0" eaLnBrk="1" latinLnBrk="0" hangingPunct="1">
              <a:spcBef>
                <a:spcPts val="1320"/>
              </a:spcBef>
              <a:buClr>
                <a:schemeClr val="tx1"/>
              </a:buClr>
              <a:buFont typeface="Century Gothic" panose="020B0502020202020204" pitchFamily="34" charset="0"/>
              <a:buChar char="—"/>
              <a:tabLst/>
              <a:defRPr sz="2400" kern="120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+mn-cs"/>
              </a:defRPr>
            </a:lvl4pPr>
            <a:lvl5pPr marL="1490662" indent="-342900" algn="l" defTabSz="457200" rtl="0" eaLnBrk="1" latinLnBrk="0" hangingPunct="1">
              <a:spcBef>
                <a:spcPts val="1320"/>
              </a:spcBef>
              <a:buClr>
                <a:schemeClr val="tx1"/>
              </a:buClr>
              <a:buFont typeface="Century Gothic" panose="020B0502020202020204" pitchFamily="34" charset="0"/>
              <a:buChar char="—"/>
              <a:tabLst/>
              <a:defRPr sz="2400" kern="120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ts val="0"/>
              </a:spcBef>
              <a:buClr>
                <a:srgbClr val="0F4B8F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F4B8F"/>
                </a:solidFill>
                <a:effectLst/>
                <a:uLnTx/>
                <a:uFillTx/>
                <a:latin typeface="Source Sans Pro"/>
                <a:ea typeface="Source Sans Pro"/>
                <a:cs typeface="Calibri Light"/>
              </a:rPr>
              <a:t>Excel Application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F4B8F"/>
                </a:solidFill>
                <a:effectLst/>
                <a:uLnTx/>
                <a:uFillTx/>
                <a:latin typeface="Source Sans Pro"/>
                <a:ea typeface="Source Sans Pro"/>
                <a:cs typeface="Calibri Light"/>
              </a:rPr>
              <a:t>의 구성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0F4B8F"/>
              </a:solidFill>
              <a:effectLst/>
              <a:uLnTx/>
              <a:uFillTx/>
              <a:latin typeface="Source Sans Pro"/>
              <a:ea typeface="Source Sans Pro"/>
              <a:cs typeface="Calibri Light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Clr>
                <a:srgbClr val="0F4B8F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F4B8F"/>
                </a:solidFill>
                <a:effectLst/>
                <a:uLnTx/>
                <a:uFillTx/>
                <a:latin typeface="Source Sans Pro"/>
                <a:ea typeface="Source Sans Pro"/>
                <a:cs typeface="Calibri Light"/>
              </a:rPr>
              <a:t>Excel Automation Exercise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F4B8F"/>
              </a:solidFill>
              <a:effectLst/>
              <a:uLnTx/>
              <a:uFillTx/>
              <a:latin typeface="Source Sans Pro"/>
              <a:ea typeface="Source Sans Pro"/>
              <a:cs typeface="Calibri Light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4020130-4461-464E-BFD1-2E3D109C327C}"/>
              </a:ext>
            </a:extLst>
          </p:cNvPr>
          <p:cNvCxnSpPr/>
          <p:nvPr/>
        </p:nvCxnSpPr>
        <p:spPr>
          <a:xfrm>
            <a:off x="5160389" y="1452981"/>
            <a:ext cx="457200" cy="0"/>
          </a:xfrm>
          <a:prstGeom prst="line">
            <a:avLst/>
          </a:prstGeom>
          <a:ln w="508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2C63767F-B056-F643-8F13-C804F66D73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2881" y="86772"/>
            <a:ext cx="1245681" cy="849618"/>
          </a:xfrm>
          <a:prstGeom prst="rect">
            <a:avLst/>
          </a:prstGeo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578B3B24-4ED6-45E0-9AB0-C04AFEF9AA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교육 내용</a:t>
            </a:r>
          </a:p>
        </p:txBody>
      </p:sp>
    </p:spTree>
    <p:extLst>
      <p:ext uri="{BB962C8B-B14F-4D97-AF65-F5344CB8AC3E}">
        <p14:creationId xmlns:p14="http://schemas.microsoft.com/office/powerpoint/2010/main" val="10172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2F12A455-12E1-554B-862B-70307F3E5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2881" y="86772"/>
            <a:ext cx="1245681" cy="849618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BFC4C3AB-5AB3-6B40-A91B-8F0848947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Excel</a:t>
            </a:r>
            <a:r>
              <a:rPr lang="ko-KR" altLang="en-US" dirty="0"/>
              <a:t> </a:t>
            </a:r>
            <a:r>
              <a:rPr lang="en-US" altLang="ko-KR" dirty="0"/>
              <a:t>Application</a:t>
            </a:r>
            <a:r>
              <a:rPr lang="ko-KR" altLang="en-US" dirty="0"/>
              <a:t>의 구성</a:t>
            </a:r>
            <a:endParaRPr lang="en-US" altLang="ko-KR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631B284-783A-4AC5-A4B3-56C1382C98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80" y="936390"/>
            <a:ext cx="10881360" cy="548640"/>
          </a:xfrm>
        </p:spPr>
        <p:txBody>
          <a:bodyPr/>
          <a:lstStyle/>
          <a:p>
            <a:r>
              <a:rPr lang="en-US" altLang="ko-KR" dirty="0">
                <a:solidFill>
                  <a:srgbClr val="0070C0"/>
                </a:solidFill>
              </a:rPr>
              <a:t>Excel</a:t>
            </a:r>
            <a:r>
              <a:rPr lang="ko-KR" altLang="en-US" dirty="0">
                <a:solidFill>
                  <a:srgbClr val="0070C0"/>
                </a:solidFill>
              </a:rPr>
              <a:t> </a:t>
            </a:r>
            <a:r>
              <a:rPr lang="en-US" altLang="ko-KR" dirty="0">
                <a:solidFill>
                  <a:srgbClr val="0070C0"/>
                </a:solidFill>
              </a:rPr>
              <a:t>Instance,</a:t>
            </a:r>
            <a:r>
              <a:rPr lang="ko-KR" altLang="en-US" dirty="0">
                <a:solidFill>
                  <a:srgbClr val="0070C0"/>
                </a:solidFill>
              </a:rPr>
              <a:t> </a:t>
            </a:r>
            <a:r>
              <a:rPr lang="en-US" altLang="ko-KR" dirty="0">
                <a:solidFill>
                  <a:srgbClr val="0070C0"/>
                </a:solidFill>
              </a:rPr>
              <a:t>Workbooks and Worksheets</a:t>
            </a:r>
            <a:endParaRPr lang="ko-KR" altLang="en-US" dirty="0">
              <a:solidFill>
                <a:srgbClr val="0070C0"/>
              </a:solidFill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E7909FD-EF8C-47BD-A26C-DCCEBEF6B82C}"/>
              </a:ext>
            </a:extLst>
          </p:cNvPr>
          <p:cNvGrpSpPr/>
          <p:nvPr/>
        </p:nvGrpSpPr>
        <p:grpSpPr>
          <a:xfrm>
            <a:off x="2034541" y="2093641"/>
            <a:ext cx="7658100" cy="4070838"/>
            <a:chOff x="640081" y="1964220"/>
            <a:chExt cx="7658100" cy="40708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E815A69D-16C0-4E28-9395-6AD0E29707DA}"/>
                </a:ext>
              </a:extLst>
            </p:cNvPr>
            <p:cNvSpPr/>
            <p:nvPr/>
          </p:nvSpPr>
          <p:spPr>
            <a:xfrm>
              <a:off x="640081" y="1964220"/>
              <a:ext cx="7658100" cy="4070838"/>
            </a:xfrm>
            <a:prstGeom prst="roundRect">
              <a:avLst>
                <a:gd name="adj" fmla="val 5652"/>
              </a:avLst>
            </a:prstGeom>
            <a:grpFill/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98E8815-66B5-41F1-AB6B-AC2B5EE0402E}"/>
                </a:ext>
              </a:extLst>
            </p:cNvPr>
            <p:cNvSpPr txBox="1"/>
            <p:nvPr/>
          </p:nvSpPr>
          <p:spPr>
            <a:xfrm>
              <a:off x="817685" y="2057400"/>
              <a:ext cx="1742721" cy="30777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l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</a:pPr>
              <a:r>
                <a:rPr lang="en-US" altLang="ko-KR" sz="2000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Excel Instance</a:t>
              </a:r>
              <a:endParaRPr lang="ko-KR" altLang="en-US" sz="2000" b="1" dirty="0" err="1">
                <a:solidFill>
                  <a:schemeClr val="bg1"/>
                </a:solidFill>
                <a:latin typeface="Arial Nova" panose="020B0504020202020204" pitchFamily="34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CD963596-0CD5-4992-AA3B-FB14901214B2}"/>
              </a:ext>
            </a:extLst>
          </p:cNvPr>
          <p:cNvGrpSpPr/>
          <p:nvPr/>
        </p:nvGrpSpPr>
        <p:grpSpPr>
          <a:xfrm>
            <a:off x="2292769" y="2699056"/>
            <a:ext cx="4740491" cy="3268457"/>
            <a:chOff x="817684" y="3938951"/>
            <a:chExt cx="4740491" cy="3268457"/>
          </a:xfrm>
          <a:solidFill>
            <a:srgbClr val="00B050"/>
          </a:solidFill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75EBEA05-B0D9-45B0-BEA3-F311EE2AE788}"/>
                </a:ext>
              </a:extLst>
            </p:cNvPr>
            <p:cNvSpPr/>
            <p:nvPr/>
          </p:nvSpPr>
          <p:spPr>
            <a:xfrm>
              <a:off x="817684" y="3938951"/>
              <a:ext cx="4740491" cy="3268457"/>
            </a:xfrm>
            <a:prstGeom prst="roundRect">
              <a:avLst>
                <a:gd name="adj" fmla="val 5652"/>
              </a:avLst>
            </a:prstGeom>
            <a:grpFill/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845A16C-BF35-421A-9F61-0CBA993DE2D8}"/>
                </a:ext>
              </a:extLst>
            </p:cNvPr>
            <p:cNvSpPr txBox="1"/>
            <p:nvPr/>
          </p:nvSpPr>
          <p:spPr>
            <a:xfrm>
              <a:off x="970085" y="4032131"/>
              <a:ext cx="1238865" cy="30777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l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 Nova" panose="020B0504020202020204" pitchFamily="34" charset="0"/>
                </a:rPr>
                <a:t>Workbook</a:t>
              </a:r>
              <a:endParaRPr lang="ko-KR" altLang="en-US" sz="20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ova" panose="020B0504020202020204" pitchFamily="34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D1651D8-DD7D-4C9E-B426-92507F9B20D1}"/>
              </a:ext>
            </a:extLst>
          </p:cNvPr>
          <p:cNvGrpSpPr/>
          <p:nvPr/>
        </p:nvGrpSpPr>
        <p:grpSpPr>
          <a:xfrm>
            <a:off x="2623947" y="3206078"/>
            <a:ext cx="1900575" cy="2254411"/>
            <a:chOff x="1229487" y="3076657"/>
            <a:chExt cx="1900575" cy="2254411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73B3F8A3-A0EB-4165-B01A-CCC4CB47AFC5}"/>
                </a:ext>
              </a:extLst>
            </p:cNvPr>
            <p:cNvSpPr/>
            <p:nvPr/>
          </p:nvSpPr>
          <p:spPr>
            <a:xfrm>
              <a:off x="1229487" y="3076657"/>
              <a:ext cx="1900575" cy="2254411"/>
            </a:xfrm>
            <a:prstGeom prst="roundRect">
              <a:avLst>
                <a:gd name="adj" fmla="val 5652"/>
              </a:avLst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E250E5-5274-478C-B682-8F1335D53A64}"/>
                </a:ext>
              </a:extLst>
            </p:cNvPr>
            <p:cNvSpPr txBox="1"/>
            <p:nvPr/>
          </p:nvSpPr>
          <p:spPr>
            <a:xfrm>
              <a:off x="1381887" y="3169837"/>
              <a:ext cx="1297278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</a:pPr>
              <a:r>
                <a:rPr lang="en-US" altLang="ko-K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Worksheet</a:t>
              </a:r>
              <a:endParaRPr lang="ko-KR" alt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endParaRPr>
            </a:p>
          </p:txBody>
        </p:sp>
      </p:grpSp>
      <p:graphicFrame>
        <p:nvGraphicFramePr>
          <p:cNvPr id="14" name="표 14">
            <a:extLst>
              <a:ext uri="{FF2B5EF4-FFF2-40B4-BE49-F238E27FC236}">
                <a16:creationId xmlns:a16="http://schemas.microsoft.com/office/drawing/2014/main" id="{C43362EC-7632-4B94-B2E7-E9DEBB803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226703"/>
              </p:ext>
            </p:extLst>
          </p:nvPr>
        </p:nvGraphicFramePr>
        <p:xfrm>
          <a:off x="2767456" y="3607035"/>
          <a:ext cx="1613555" cy="165824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22711">
                  <a:extLst>
                    <a:ext uri="{9D8B030D-6E8A-4147-A177-3AD203B41FA5}">
                      <a16:colId xmlns:a16="http://schemas.microsoft.com/office/drawing/2014/main" val="2737722954"/>
                    </a:ext>
                  </a:extLst>
                </a:gridCol>
                <a:gridCol w="322711">
                  <a:extLst>
                    <a:ext uri="{9D8B030D-6E8A-4147-A177-3AD203B41FA5}">
                      <a16:colId xmlns:a16="http://schemas.microsoft.com/office/drawing/2014/main" val="1289813603"/>
                    </a:ext>
                  </a:extLst>
                </a:gridCol>
                <a:gridCol w="322711">
                  <a:extLst>
                    <a:ext uri="{9D8B030D-6E8A-4147-A177-3AD203B41FA5}">
                      <a16:colId xmlns:a16="http://schemas.microsoft.com/office/drawing/2014/main" val="1503982116"/>
                    </a:ext>
                  </a:extLst>
                </a:gridCol>
                <a:gridCol w="322711">
                  <a:extLst>
                    <a:ext uri="{9D8B030D-6E8A-4147-A177-3AD203B41FA5}">
                      <a16:colId xmlns:a16="http://schemas.microsoft.com/office/drawing/2014/main" val="3644031795"/>
                    </a:ext>
                  </a:extLst>
                </a:gridCol>
                <a:gridCol w="322711">
                  <a:extLst>
                    <a:ext uri="{9D8B030D-6E8A-4147-A177-3AD203B41FA5}">
                      <a16:colId xmlns:a16="http://schemas.microsoft.com/office/drawing/2014/main" val="2340757343"/>
                    </a:ext>
                  </a:extLst>
                </a:gridCol>
              </a:tblGrid>
              <a:tr h="41456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257496"/>
                  </a:ext>
                </a:extLst>
              </a:tr>
              <a:tr h="41456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082187"/>
                  </a:ext>
                </a:extLst>
              </a:tr>
              <a:tr h="41456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364252"/>
                  </a:ext>
                </a:extLst>
              </a:tr>
              <a:tr h="41456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891145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227D82DD-B17B-4CA3-8910-C33522B15D2C}"/>
              </a:ext>
            </a:extLst>
          </p:cNvPr>
          <p:cNvGrpSpPr/>
          <p:nvPr/>
        </p:nvGrpSpPr>
        <p:grpSpPr>
          <a:xfrm>
            <a:off x="4633379" y="3206078"/>
            <a:ext cx="1900575" cy="2254411"/>
            <a:chOff x="1229487" y="3076657"/>
            <a:chExt cx="1900575" cy="2254411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A2928F77-4336-4A8B-AED1-05A09135BD89}"/>
                </a:ext>
              </a:extLst>
            </p:cNvPr>
            <p:cNvSpPr/>
            <p:nvPr/>
          </p:nvSpPr>
          <p:spPr>
            <a:xfrm>
              <a:off x="1229487" y="3076657"/>
              <a:ext cx="1900575" cy="2254411"/>
            </a:xfrm>
            <a:prstGeom prst="roundRect">
              <a:avLst>
                <a:gd name="adj" fmla="val 5652"/>
              </a:avLst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242354A-DD88-4757-BC7C-BBE1A6D23F6F}"/>
                </a:ext>
              </a:extLst>
            </p:cNvPr>
            <p:cNvSpPr txBox="1"/>
            <p:nvPr/>
          </p:nvSpPr>
          <p:spPr>
            <a:xfrm>
              <a:off x="1381887" y="3169837"/>
              <a:ext cx="1297278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</a:pPr>
              <a:r>
                <a:rPr lang="en-US" altLang="ko-K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Worksheet</a:t>
              </a:r>
              <a:endParaRPr lang="ko-KR" alt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endParaRPr>
            </a:p>
          </p:txBody>
        </p:sp>
      </p:grpSp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id="{410CD44B-715E-4873-B827-5DEBAA3990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112439"/>
              </p:ext>
            </p:extLst>
          </p:nvPr>
        </p:nvGraphicFramePr>
        <p:xfrm>
          <a:off x="4776888" y="3607035"/>
          <a:ext cx="1613555" cy="165824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22711">
                  <a:extLst>
                    <a:ext uri="{9D8B030D-6E8A-4147-A177-3AD203B41FA5}">
                      <a16:colId xmlns:a16="http://schemas.microsoft.com/office/drawing/2014/main" val="2737722954"/>
                    </a:ext>
                  </a:extLst>
                </a:gridCol>
                <a:gridCol w="322711">
                  <a:extLst>
                    <a:ext uri="{9D8B030D-6E8A-4147-A177-3AD203B41FA5}">
                      <a16:colId xmlns:a16="http://schemas.microsoft.com/office/drawing/2014/main" val="1289813603"/>
                    </a:ext>
                  </a:extLst>
                </a:gridCol>
                <a:gridCol w="322711">
                  <a:extLst>
                    <a:ext uri="{9D8B030D-6E8A-4147-A177-3AD203B41FA5}">
                      <a16:colId xmlns:a16="http://schemas.microsoft.com/office/drawing/2014/main" val="1503982116"/>
                    </a:ext>
                  </a:extLst>
                </a:gridCol>
                <a:gridCol w="322711">
                  <a:extLst>
                    <a:ext uri="{9D8B030D-6E8A-4147-A177-3AD203B41FA5}">
                      <a16:colId xmlns:a16="http://schemas.microsoft.com/office/drawing/2014/main" val="3644031795"/>
                    </a:ext>
                  </a:extLst>
                </a:gridCol>
                <a:gridCol w="322711">
                  <a:extLst>
                    <a:ext uri="{9D8B030D-6E8A-4147-A177-3AD203B41FA5}">
                      <a16:colId xmlns:a16="http://schemas.microsoft.com/office/drawing/2014/main" val="2340757343"/>
                    </a:ext>
                  </a:extLst>
                </a:gridCol>
              </a:tblGrid>
              <a:tr h="41456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257496"/>
                  </a:ext>
                </a:extLst>
              </a:tr>
              <a:tr h="41456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082187"/>
                  </a:ext>
                </a:extLst>
              </a:tr>
              <a:tr h="41456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364252"/>
                  </a:ext>
                </a:extLst>
              </a:tr>
              <a:tr h="414562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891145"/>
                  </a:ext>
                </a:extLst>
              </a:tr>
            </a:tbl>
          </a:graphicData>
        </a:graphic>
      </p:graphicFrame>
      <p:sp>
        <p:nvSpPr>
          <p:cNvPr id="15" name="타원 14">
            <a:extLst>
              <a:ext uri="{FF2B5EF4-FFF2-40B4-BE49-F238E27FC236}">
                <a16:creationId xmlns:a16="http://schemas.microsoft.com/office/drawing/2014/main" id="{80DAFD97-C1C9-4348-B473-252D6C4248CA}"/>
              </a:ext>
            </a:extLst>
          </p:cNvPr>
          <p:cNvSpPr/>
          <p:nvPr/>
        </p:nvSpPr>
        <p:spPr>
          <a:xfrm>
            <a:off x="6630981" y="4396593"/>
            <a:ext cx="79131" cy="791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CF73E38A-DEBE-42A1-8307-C42870BBE1DD}"/>
              </a:ext>
            </a:extLst>
          </p:cNvPr>
          <p:cNvSpPr/>
          <p:nvPr/>
        </p:nvSpPr>
        <p:spPr>
          <a:xfrm>
            <a:off x="6745504" y="4396593"/>
            <a:ext cx="79131" cy="791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27E37527-7325-4046-ACC3-65082AB80A34}"/>
              </a:ext>
            </a:extLst>
          </p:cNvPr>
          <p:cNvSpPr/>
          <p:nvPr/>
        </p:nvSpPr>
        <p:spPr>
          <a:xfrm>
            <a:off x="6863437" y="4396592"/>
            <a:ext cx="79131" cy="791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9E616690-AB08-4F7A-AC7C-ECE3345617D3}"/>
              </a:ext>
            </a:extLst>
          </p:cNvPr>
          <p:cNvGrpSpPr/>
          <p:nvPr/>
        </p:nvGrpSpPr>
        <p:grpSpPr>
          <a:xfrm>
            <a:off x="7185660" y="2699056"/>
            <a:ext cx="1900575" cy="3268457"/>
            <a:chOff x="5558175" y="3786551"/>
            <a:chExt cx="1900575" cy="3268457"/>
          </a:xfrm>
          <a:solidFill>
            <a:srgbClr val="00B050"/>
          </a:solidFill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AA61072B-F4E1-4463-8AA0-EEF0F4136821}"/>
                </a:ext>
              </a:extLst>
            </p:cNvPr>
            <p:cNvSpPr/>
            <p:nvPr/>
          </p:nvSpPr>
          <p:spPr>
            <a:xfrm>
              <a:off x="5558175" y="3786551"/>
              <a:ext cx="1900575" cy="3268457"/>
            </a:xfrm>
            <a:prstGeom prst="roundRect">
              <a:avLst>
                <a:gd name="adj" fmla="val 5652"/>
              </a:avLst>
            </a:prstGeom>
            <a:grpFill/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885DBC8-09B2-4273-85CF-211D2E49015D}"/>
                </a:ext>
              </a:extLst>
            </p:cNvPr>
            <p:cNvSpPr txBox="1"/>
            <p:nvPr/>
          </p:nvSpPr>
          <p:spPr>
            <a:xfrm>
              <a:off x="5722099" y="3879731"/>
              <a:ext cx="1238865" cy="30777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l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 Nova" panose="020B0504020202020204" pitchFamily="34" charset="0"/>
                </a:rPr>
                <a:t>Workbook</a:t>
              </a:r>
              <a:endParaRPr lang="ko-KR" altLang="en-US" sz="20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ova" panose="020B0504020202020204" pitchFamily="34" charset="0"/>
              </a:endParaRPr>
            </a:p>
          </p:txBody>
        </p:sp>
      </p:grpSp>
      <p:sp>
        <p:nvSpPr>
          <p:cNvPr id="28" name="타원 27">
            <a:extLst>
              <a:ext uri="{FF2B5EF4-FFF2-40B4-BE49-F238E27FC236}">
                <a16:creationId xmlns:a16="http://schemas.microsoft.com/office/drawing/2014/main" id="{FFBC4640-95D8-4F08-B513-B7332DBB6B66}"/>
              </a:ext>
            </a:extLst>
          </p:cNvPr>
          <p:cNvSpPr/>
          <p:nvPr/>
        </p:nvSpPr>
        <p:spPr>
          <a:xfrm>
            <a:off x="9215004" y="4258481"/>
            <a:ext cx="79131" cy="791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608ADF41-9751-4D9C-83F5-CBED3C77632D}"/>
              </a:ext>
            </a:extLst>
          </p:cNvPr>
          <p:cNvSpPr/>
          <p:nvPr/>
        </p:nvSpPr>
        <p:spPr>
          <a:xfrm>
            <a:off x="9329527" y="4258481"/>
            <a:ext cx="79131" cy="791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8FF0CA5E-6962-449B-866F-1849A1002535}"/>
              </a:ext>
            </a:extLst>
          </p:cNvPr>
          <p:cNvSpPr/>
          <p:nvPr/>
        </p:nvSpPr>
        <p:spPr>
          <a:xfrm>
            <a:off x="9447460" y="4258480"/>
            <a:ext cx="79131" cy="791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2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  <p:bldP spid="24" grpId="0" animBg="1"/>
      <p:bldP spid="28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2F12A455-12E1-554B-862B-70307F3E5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2881" y="86772"/>
            <a:ext cx="1245681" cy="849618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BFC4C3AB-5AB3-6B40-A91B-8F0848947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Excel</a:t>
            </a:r>
            <a:r>
              <a:rPr lang="ko-KR" altLang="en-US" dirty="0"/>
              <a:t> </a:t>
            </a:r>
            <a:r>
              <a:rPr lang="en-US" altLang="ko-KR" dirty="0"/>
              <a:t>Application</a:t>
            </a:r>
            <a:r>
              <a:rPr lang="ko-KR" altLang="en-US" dirty="0"/>
              <a:t>의 구성</a:t>
            </a:r>
            <a:endParaRPr lang="en-US" altLang="ko-KR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631B284-783A-4AC5-A4B3-56C1382C98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80" y="936390"/>
            <a:ext cx="10881360" cy="548640"/>
          </a:xfrm>
        </p:spPr>
        <p:txBody>
          <a:bodyPr/>
          <a:lstStyle/>
          <a:p>
            <a:r>
              <a:rPr lang="ko-KR" altLang="en-US" dirty="0">
                <a:solidFill>
                  <a:srgbClr val="0070C0"/>
                </a:solidFill>
              </a:rPr>
              <a:t>과거의 엑셀 스타일</a:t>
            </a:r>
            <a:r>
              <a:rPr lang="en-US" altLang="ko-KR" dirty="0">
                <a:solidFill>
                  <a:srgbClr val="0070C0"/>
                </a:solidFill>
              </a:rPr>
              <a:t> and </a:t>
            </a:r>
            <a:r>
              <a:rPr lang="ko-KR" altLang="en-US" dirty="0">
                <a:solidFill>
                  <a:srgbClr val="0070C0"/>
                </a:solidFill>
              </a:rPr>
              <a:t>현재의 엑셀 스타일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20C4ABF-4C31-4924-BBD7-4165C3DC3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685" y="1797167"/>
            <a:ext cx="5349634" cy="363246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64D47E0-1998-4A61-A6AE-EFECAE91B4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76" y="1797167"/>
            <a:ext cx="5730143" cy="36148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703D4D8-2544-4E6B-B1A0-F9A9A7219B16}"/>
              </a:ext>
            </a:extLst>
          </p:cNvPr>
          <p:cNvSpPr txBox="1"/>
          <p:nvPr/>
        </p:nvSpPr>
        <p:spPr>
          <a:xfrm>
            <a:off x="958112" y="5468889"/>
            <a:ext cx="47688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altLang="ko-KR" sz="1600" b="1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Figure 1. Single Document Interface in Excel 2013</a:t>
            </a:r>
            <a:endParaRPr lang="ko-KR" altLang="en-US" sz="1600" dirty="0" err="1">
              <a:solidFill>
                <a:schemeClr val="tx1">
                  <a:lumMod val="65000"/>
                  <a:lumOff val="35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63B73F-DCAD-471C-9E19-94001B1DF282}"/>
              </a:ext>
            </a:extLst>
          </p:cNvPr>
          <p:cNvSpPr txBox="1"/>
          <p:nvPr/>
        </p:nvSpPr>
        <p:spPr>
          <a:xfrm>
            <a:off x="6713261" y="5468889"/>
            <a:ext cx="498848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fr-FR" altLang="ko-KR" sz="1600" b="1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Figure 2. Multiple Document Interface in Excel 2010</a:t>
            </a:r>
            <a:endParaRPr lang="ko-KR" altLang="en-US" sz="1600" dirty="0" err="1">
              <a:solidFill>
                <a:schemeClr val="tx1">
                  <a:lumMod val="65000"/>
                  <a:lumOff val="35000"/>
                </a:schemeClr>
              </a:solidFill>
              <a:latin typeface="Arial Nova" panose="020B0504020202020204" pitchFamily="34" charset="0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21C5D8CC-1E1B-4096-98F9-68D6658436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7744" y="1797167"/>
            <a:ext cx="2314575" cy="139065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0522ECF-8F2B-4470-856B-669CECDC1A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2685" y="2005597"/>
            <a:ext cx="5349634" cy="317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2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880AFC2-C572-41DD-937B-3454C08E6D3C}"/>
              </a:ext>
            </a:extLst>
          </p:cNvPr>
          <p:cNvCxnSpPr>
            <a:cxnSpLocks/>
          </p:cNvCxnSpPr>
          <p:nvPr/>
        </p:nvCxnSpPr>
        <p:spPr>
          <a:xfrm>
            <a:off x="284108" y="1318768"/>
            <a:ext cx="548497" cy="0"/>
          </a:xfrm>
          <a:prstGeom prst="line">
            <a:avLst/>
          </a:prstGeom>
          <a:ln w="508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2C63767F-B056-F643-8F13-C804F66D73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2881" y="86772"/>
            <a:ext cx="1245681" cy="849618"/>
          </a:xfrm>
          <a:prstGeom prst="rect">
            <a:avLst/>
          </a:prstGeom>
        </p:spPr>
      </p:pic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22DC0CB-E312-4B6F-9B35-0C1B564C7ED4}"/>
              </a:ext>
            </a:extLst>
          </p:cNvPr>
          <p:cNvSpPr txBox="1">
            <a:spLocks/>
          </p:cNvSpPr>
          <p:nvPr/>
        </p:nvSpPr>
        <p:spPr>
          <a:xfrm>
            <a:off x="246008" y="1429232"/>
            <a:ext cx="3232916" cy="49441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rial Nova" panose="020B0504020202020204" pitchFamily="34" charset="0"/>
                <a:ea typeface="+mn-ea"/>
                <a:cs typeface="+mn-cs"/>
              </a:defRPr>
            </a:lvl1pPr>
            <a:lvl2pPr marL="288925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System Font Regular"/>
              <a:buNone/>
              <a:tabLst/>
              <a:defRPr sz="1800" kern="1200">
                <a:solidFill>
                  <a:schemeClr val="bg1"/>
                </a:solidFill>
                <a:latin typeface="Arial Nova" panose="020B0504020202020204" pitchFamily="34" charset="0"/>
                <a:ea typeface="+mn-ea"/>
                <a:cs typeface="+mn-cs"/>
              </a:defRPr>
            </a:lvl2pPr>
            <a:lvl3pPr marL="579437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  <a:tabLst/>
              <a:defRPr sz="1800" kern="1200">
                <a:solidFill>
                  <a:schemeClr val="bg1"/>
                </a:solidFill>
                <a:latin typeface="Arial Nova" panose="020B0504020202020204" pitchFamily="34" charset="0"/>
                <a:ea typeface="+mn-ea"/>
                <a:cs typeface="+mn-cs"/>
              </a:defRPr>
            </a:lvl3pPr>
            <a:lvl4pPr marL="8572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tabLst/>
              <a:defRPr sz="1800" kern="1200">
                <a:solidFill>
                  <a:schemeClr val="bg1"/>
                </a:solidFill>
                <a:latin typeface="Arial Nova" panose="020B0504020202020204" pitchFamily="34" charset="0"/>
                <a:ea typeface="+mn-ea"/>
                <a:cs typeface="+mn-cs"/>
              </a:defRPr>
            </a:lvl4pPr>
            <a:lvl5pPr marL="1147762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tabLst/>
              <a:defRPr sz="1800" kern="1200">
                <a:solidFill>
                  <a:schemeClr val="bg1"/>
                </a:solidFill>
                <a:latin typeface="Arial Nova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ko-KR" altLang="en-US" sz="3600" b="1" dirty="0"/>
              <a:t>실습</a:t>
            </a:r>
            <a:r>
              <a:rPr lang="en-US" altLang="ko-KR" sz="3600" b="1" dirty="0"/>
              <a:t>#1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Function for MS Excel VBO – Extended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C:\Program Files\Blue Prism Limited\Blue Prism Automate\VBO</a:t>
            </a:r>
          </a:p>
          <a:p>
            <a:pPr>
              <a:lnSpc>
                <a:spcPct val="150000"/>
              </a:lnSpc>
            </a:pPr>
            <a:endParaRPr lang="en-US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772584-615C-41DA-A21C-4FA3A49CC927}"/>
              </a:ext>
            </a:extLst>
          </p:cNvPr>
          <p:cNvSpPr txBox="1"/>
          <p:nvPr/>
        </p:nvSpPr>
        <p:spPr>
          <a:xfrm>
            <a:off x="3849051" y="2075127"/>
            <a:ext cx="8015287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spcBef>
                <a:spcPts val="1200"/>
              </a:spcBef>
              <a:buFont typeface="+mj-lt"/>
              <a:buAutoNum type="arabicPeriod"/>
            </a:pP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Collection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 데이터 읽어 오기</a:t>
            </a:r>
            <a:endParaRPr lang="en-US" altLang="ko-KR" b="1" dirty="0">
              <a:solidFill>
                <a:srgbClr val="59595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00050" indent="-400050">
              <a:spcBef>
                <a:spcPts val="1200"/>
              </a:spcBef>
              <a:buFont typeface="+mj-lt"/>
              <a:buAutoNum type="arabicPeriod"/>
            </a:pP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Excel Workbook &amp; Worksheet 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생성</a:t>
            </a:r>
            <a:endParaRPr lang="en-US" altLang="ko-KR" b="1" dirty="0">
              <a:solidFill>
                <a:srgbClr val="59595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00050" indent="-400050">
              <a:spcBef>
                <a:spcPts val="1200"/>
              </a:spcBef>
              <a:buFont typeface="+mj-lt"/>
              <a:buAutoNum type="arabicPeriod"/>
            </a:pP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Excel 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Collection 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데이터 쓰기</a:t>
            </a:r>
            <a:endParaRPr lang="en-US" altLang="ko-KR" b="1" dirty="0">
              <a:solidFill>
                <a:srgbClr val="59595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00050" indent="-400050">
              <a:spcBef>
                <a:spcPts val="1200"/>
              </a:spcBef>
              <a:buFont typeface="+mj-lt"/>
              <a:buAutoNum type="arabicPeriod"/>
            </a:pP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Collection Append 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하기</a:t>
            </a:r>
            <a:endParaRPr lang="en-US" altLang="ko-KR" b="1" dirty="0">
              <a:solidFill>
                <a:srgbClr val="59595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00050" indent="-400050">
              <a:spcBef>
                <a:spcPts val="1200"/>
              </a:spcBef>
              <a:buFont typeface="+mj-lt"/>
              <a:buAutoNum type="arabicPeriod"/>
            </a:pP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Collection 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중복 행 제거</a:t>
            </a:r>
            <a:endParaRPr lang="en-US" altLang="ko-KR" b="1" dirty="0">
              <a:solidFill>
                <a:srgbClr val="59595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9EC885-1F50-47EC-B619-23EED12E413A}"/>
              </a:ext>
            </a:extLst>
          </p:cNvPr>
          <p:cNvSpPr txBox="1"/>
          <p:nvPr/>
        </p:nvSpPr>
        <p:spPr>
          <a:xfrm>
            <a:off x="3769567" y="1540375"/>
            <a:ext cx="72125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Exercise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541D82-3109-B845-9C5E-02593E3383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DFBC-7666-BA46-8E94-F83EDA5B549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5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880AFC2-C572-41DD-937B-3454C08E6D3C}"/>
              </a:ext>
            </a:extLst>
          </p:cNvPr>
          <p:cNvCxnSpPr>
            <a:cxnSpLocks/>
          </p:cNvCxnSpPr>
          <p:nvPr/>
        </p:nvCxnSpPr>
        <p:spPr>
          <a:xfrm>
            <a:off x="284108" y="1318768"/>
            <a:ext cx="548497" cy="0"/>
          </a:xfrm>
          <a:prstGeom prst="line">
            <a:avLst/>
          </a:prstGeom>
          <a:ln w="508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2C63767F-B056-F643-8F13-C804F66D73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2881" y="86772"/>
            <a:ext cx="1245681" cy="849618"/>
          </a:xfrm>
          <a:prstGeom prst="rect">
            <a:avLst/>
          </a:prstGeom>
        </p:spPr>
      </p:pic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22DC0CB-E312-4B6F-9B35-0C1B564C7ED4}"/>
              </a:ext>
            </a:extLst>
          </p:cNvPr>
          <p:cNvSpPr txBox="1">
            <a:spLocks/>
          </p:cNvSpPr>
          <p:nvPr/>
        </p:nvSpPr>
        <p:spPr>
          <a:xfrm>
            <a:off x="246008" y="1429232"/>
            <a:ext cx="3232916" cy="49441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rial Nova" panose="020B0504020202020204" pitchFamily="34" charset="0"/>
                <a:ea typeface="+mn-ea"/>
                <a:cs typeface="+mn-cs"/>
              </a:defRPr>
            </a:lvl1pPr>
            <a:lvl2pPr marL="288925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System Font Regular"/>
              <a:buNone/>
              <a:tabLst/>
              <a:defRPr sz="1800" kern="1200">
                <a:solidFill>
                  <a:schemeClr val="bg1"/>
                </a:solidFill>
                <a:latin typeface="Arial Nova" panose="020B0504020202020204" pitchFamily="34" charset="0"/>
                <a:ea typeface="+mn-ea"/>
                <a:cs typeface="+mn-cs"/>
              </a:defRPr>
            </a:lvl2pPr>
            <a:lvl3pPr marL="579437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  <a:tabLst/>
              <a:defRPr sz="1800" kern="1200">
                <a:solidFill>
                  <a:schemeClr val="bg1"/>
                </a:solidFill>
                <a:latin typeface="Arial Nova" panose="020B0504020202020204" pitchFamily="34" charset="0"/>
                <a:ea typeface="+mn-ea"/>
                <a:cs typeface="+mn-cs"/>
              </a:defRPr>
            </a:lvl3pPr>
            <a:lvl4pPr marL="8572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tabLst/>
              <a:defRPr sz="1800" kern="1200">
                <a:solidFill>
                  <a:schemeClr val="bg1"/>
                </a:solidFill>
                <a:latin typeface="Arial Nova" panose="020B0504020202020204" pitchFamily="34" charset="0"/>
                <a:ea typeface="+mn-ea"/>
                <a:cs typeface="+mn-cs"/>
              </a:defRPr>
            </a:lvl4pPr>
            <a:lvl5pPr marL="1147762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tabLst/>
              <a:defRPr sz="1800" kern="1200">
                <a:solidFill>
                  <a:schemeClr val="bg1"/>
                </a:solidFill>
                <a:latin typeface="Arial Nova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ko-KR" altLang="en-US" sz="3600" b="1" dirty="0"/>
              <a:t>실습</a:t>
            </a:r>
            <a:r>
              <a:rPr lang="en-US" altLang="ko-KR" sz="3600" b="1" dirty="0"/>
              <a:t>#2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>
              <a:lnSpc>
                <a:spcPct val="150000"/>
              </a:lnSpc>
            </a:pPr>
            <a:endParaRPr lang="en-US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772584-615C-41DA-A21C-4FA3A49CC927}"/>
              </a:ext>
            </a:extLst>
          </p:cNvPr>
          <p:cNvSpPr txBox="1"/>
          <p:nvPr/>
        </p:nvSpPr>
        <p:spPr>
          <a:xfrm>
            <a:off x="3849051" y="2075127"/>
            <a:ext cx="8015287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spcBef>
                <a:spcPts val="1200"/>
              </a:spcBef>
              <a:buFont typeface="+mj-lt"/>
              <a:buAutoNum type="arabicPeriod"/>
            </a:pP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Excel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Exercise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아래 있는 구별 주유소 데이터들을 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Collection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 읽기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400050" indent="-400050">
              <a:spcBef>
                <a:spcPts val="1200"/>
              </a:spcBef>
              <a:buFont typeface="+mj-lt"/>
              <a:buAutoNum type="arabicPeriod"/>
            </a:pP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세차장 여부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 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컬럼을 생성하여 세차장이 있는 주유소에는 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“Y” 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없는 주유소에는 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“N”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표시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세차장이 있는 주유소 리스트는 파일명 끝에 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(Y)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붙은 파일을 참고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400050" indent="-400050">
              <a:spcBef>
                <a:spcPts val="1200"/>
              </a:spcBef>
              <a:buFont typeface="+mj-lt"/>
              <a:buAutoNum type="arabicPeriod"/>
            </a:pP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새로운 워크북을 생성하여 구별로 시트를 생성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400050" indent="-400050">
              <a:spcBef>
                <a:spcPts val="1200"/>
              </a:spcBef>
              <a:buFont typeface="+mj-lt"/>
              <a:buAutoNum type="arabicPeriod"/>
            </a:pP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앞서 만든 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세차장 여부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컬럼을 포함한 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Collection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들을 해당하는 구 이름의 시트에 작성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400050" indent="-400050">
              <a:spcBef>
                <a:spcPts val="1200"/>
              </a:spcBef>
              <a:buFont typeface="+mj-lt"/>
              <a:buAutoNum type="arabicPeriod"/>
            </a:pP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최종 결과 파일을 임의의 경로에 저장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400050" indent="-400050">
              <a:spcBef>
                <a:spcPts val="1200"/>
              </a:spcBef>
              <a:buFont typeface="+mj-lt"/>
              <a:buAutoNum type="arabicPeriod"/>
            </a:pPr>
            <a:endParaRPr lang="en-US" altLang="ko-KR" b="1" dirty="0">
              <a:solidFill>
                <a:srgbClr val="59595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앞서 작성한 오브젝트에 필요한 모든 기능이 있음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Remove Duplicate Rows by Column Action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첨부한 </a:t>
            </a:r>
            <a:r>
              <a:rPr lang="en-US" altLang="ko-KR" b="1" dirty="0" err="1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bprelease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파일을 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import </a:t>
            </a:r>
            <a:r>
              <a:rPr lang="ko-KR" altLang="en-US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하여 사용</a:t>
            </a:r>
            <a:r>
              <a:rPr lang="en-US" altLang="ko-KR" b="1" dirty="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9EC885-1F50-47EC-B619-23EED12E413A}"/>
              </a:ext>
            </a:extLst>
          </p:cNvPr>
          <p:cNvSpPr txBox="1"/>
          <p:nvPr/>
        </p:nvSpPr>
        <p:spPr>
          <a:xfrm>
            <a:off x="3769567" y="1540375"/>
            <a:ext cx="72125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Scenario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45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theme/theme1.xml><?xml version="1.0" encoding="utf-8"?>
<a:theme xmlns:a="http://schemas.openxmlformats.org/drawingml/2006/main" name="1_Blue Prism - New Branding">
  <a:themeElements>
    <a:clrScheme name="Custom 6">
      <a:dk1>
        <a:srgbClr val="000000"/>
      </a:dk1>
      <a:lt1>
        <a:srgbClr val="FFFFFF"/>
      </a:lt1>
      <a:dk2>
        <a:srgbClr val="8B8B8F"/>
      </a:dk2>
      <a:lt2>
        <a:srgbClr val="E9E9E2"/>
      </a:lt2>
      <a:accent1>
        <a:srgbClr val="00ABE6"/>
      </a:accent1>
      <a:accent2>
        <a:srgbClr val="006CB7"/>
      </a:accent2>
      <a:accent3>
        <a:srgbClr val="FFC30C"/>
      </a:accent3>
      <a:accent4>
        <a:srgbClr val="F15F44"/>
      </a:accent4>
      <a:accent5>
        <a:srgbClr val="60499E"/>
      </a:accent5>
      <a:accent6>
        <a:srgbClr val="A7C538"/>
      </a:accent6>
      <a:hlink>
        <a:srgbClr val="006CB7"/>
      </a:hlink>
      <a:folHlink>
        <a:srgbClr val="006CB7"/>
      </a:folHlink>
    </a:clrScheme>
    <a:fontScheme name="Arial Nova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 cap="rnd">
          <a:solidFill>
            <a:schemeClr val="tx2"/>
          </a:solidFill>
          <a:prstDash val="sysDot"/>
          <a:round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74320" indent="-274320" algn="l">
          <a:spcBef>
            <a:spcPts val="600"/>
          </a:spcBef>
          <a:spcAft>
            <a:spcPts val="600"/>
          </a:spcAft>
          <a:buClr>
            <a:schemeClr val="accent2"/>
          </a:buClr>
          <a:buFont typeface="System Font Regular"/>
          <a:buChar char="●"/>
          <a:defRPr sz="2000" dirty="0" err="1" smtClean="0">
            <a:solidFill>
              <a:schemeClr val="tx1">
                <a:lumMod val="65000"/>
                <a:lumOff val="35000"/>
              </a:schemeClr>
            </a:solidFill>
            <a:latin typeface="Arial Nova" panose="020B05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3" id="{31F74BEF-49B0-6B43-A74F-989971AA0794}" vid="{698B7199-C99F-2047-AD15-DBE190E0F891}"/>
    </a:ext>
  </a:extLst>
</a:theme>
</file>

<file path=ppt/theme/theme2.xml><?xml version="1.0" encoding="utf-8"?>
<a:theme xmlns:a="http://schemas.openxmlformats.org/drawingml/2006/main" name="1_Theme BP">
  <a:themeElements>
    <a:clrScheme name="BP-Colors-New">
      <a:dk1>
        <a:srgbClr val="0F4B8F"/>
      </a:dk1>
      <a:lt1>
        <a:srgbClr val="FFFFFF"/>
      </a:lt1>
      <a:dk2>
        <a:srgbClr val="0F7DC2"/>
      </a:dk2>
      <a:lt2>
        <a:srgbClr val="D5E3EF"/>
      </a:lt2>
      <a:accent1>
        <a:srgbClr val="2BADE3"/>
      </a:accent1>
      <a:accent2>
        <a:srgbClr val="F15F43"/>
      </a:accent2>
      <a:accent3>
        <a:srgbClr val="0F7DC2"/>
      </a:accent3>
      <a:accent4>
        <a:srgbClr val="0F4B8F"/>
      </a:accent4>
      <a:accent5>
        <a:srgbClr val="D5E3EF"/>
      </a:accent5>
      <a:accent6>
        <a:srgbClr val="B5442F"/>
      </a:accent6>
      <a:hlink>
        <a:srgbClr val="0F4B8F"/>
      </a:hlink>
      <a:folHlink>
        <a:srgbClr val="0F4B8F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1320"/>
          </a:spcBef>
          <a:defRPr sz="2400" dirty="0" err="1" smtClean="0">
            <a:solidFill>
              <a:schemeClr val="bg1"/>
            </a:solidFill>
            <a:latin typeface="Source Sans Pro" panose="020B0503030403020204" pitchFamily="34" charset="0"/>
            <a:ea typeface="Source Sans Pro" panose="020B0503030403020204" pitchFamily="34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0800"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spcBef>
            <a:spcPts val="1320"/>
          </a:spcBef>
          <a:defRPr sz="2400" dirty="0">
            <a:solidFill>
              <a:srgbClr val="0F4B8F"/>
            </a:solidFill>
            <a:latin typeface="Source Sans Pro" panose="020B0503030403020204" pitchFamily="34" charset="0"/>
            <a:ea typeface="Source Sans Pro" panose="020B0503030403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 BP" id="{1487FC93-0D2A-4BB1-9357-CF5281C19A87}" vid="{4D9C7D6F-5D84-48FC-A2B9-BC75E1CB2E6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2595CBCB579043A4604974EC7D6758" ma:contentTypeVersion="24" ma:contentTypeDescription="Create a new document." ma:contentTypeScope="" ma:versionID="eb1b5a9f90bd772031370954be498a99">
  <xsd:schema xmlns:xsd="http://www.w3.org/2001/XMLSchema" xmlns:xs="http://www.w3.org/2001/XMLSchema" xmlns:p="http://schemas.microsoft.com/office/2006/metadata/properties" xmlns:ns1="http://schemas.microsoft.com/sharepoint/v3" xmlns:ns2="bedc3ac5-0cf0-4902-8254-ee66bc09315b" xmlns:ns3="5cf15526-e0db-48be-a7b7-9319b1899398" targetNamespace="http://schemas.microsoft.com/office/2006/metadata/properties" ma:root="true" ma:fieldsID="6ed67269a98c6ab603ba801b99ef01d8" ns1:_="" ns2:_="" ns3:_="">
    <xsd:import namespace="http://schemas.microsoft.com/sharepoint/v3"/>
    <xsd:import namespace="bedc3ac5-0cf0-4902-8254-ee66bc09315b"/>
    <xsd:import namespace="5cf15526-e0db-48be-a7b7-9319b1899398"/>
    <xsd:element name="properties">
      <xsd:complexType>
        <xsd:sequence>
          <xsd:element name="documentManagement">
            <xsd:complexType>
              <xsd:all>
                <xsd:element ref="ns2:Vertical_x0020_" minOccurs="0"/>
                <xsd:element ref="ns2:Intelligent_x0020_Skill" minOccurs="0"/>
                <xsd:element ref="ns2:Publicity" minOccurs="0"/>
                <xsd:element ref="ns2:SW_x0020_Version_x0020_" minOccurs="0"/>
                <xsd:element ref="ns2:Description0" minOccurs="0"/>
                <xsd:element ref="ns2:Showpad" minOccurs="0"/>
                <xsd:element ref="ns2:ShowpadTest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Metadata" minOccurs="0"/>
                <xsd:element ref="ns2:MediaServiceLocation" minOccurs="0"/>
                <xsd:element ref="ns2:Shareable_x003f_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dc3ac5-0cf0-4902-8254-ee66bc09315b" elementFormDefault="qualified">
    <xsd:import namespace="http://schemas.microsoft.com/office/2006/documentManagement/types"/>
    <xsd:import namespace="http://schemas.microsoft.com/office/infopath/2007/PartnerControls"/>
    <xsd:element name="Vertical_x0020_" ma:index="2" nillable="true" ma:displayName="Vertical " ma:description="Industrial Vertical Demo Targets" ma:format="Dropdown" ma:internalName="Vertical_x0020_" ma:readOnly="false">
      <xsd:simpleType>
        <xsd:restriction base="dms:Choice">
          <xsd:enumeration value="Oil &amp; Gas"/>
          <xsd:enumeration value="Healthcare"/>
          <xsd:enumeration value="Government"/>
          <xsd:enumeration value="Financial Services"/>
          <xsd:enumeration value="Manufacturing"/>
          <xsd:enumeration value="Communications/ Media Technology"/>
        </xsd:restriction>
      </xsd:simpleType>
    </xsd:element>
    <xsd:element name="Intelligent_x0020_Skill" ma:index="3" nillable="true" ma:displayName="Intelligent Skill" ma:description="Intelligent Skill Demo Uses" ma:format="Dropdown" ma:internalName="Intelligent_x0020_Skill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Vision/ Perception"/>
                    <xsd:enumeration value="Natural Language Processing"/>
                    <xsd:enumeration value="Problem Solving"/>
                  </xsd:restriction>
                </xsd:simpleType>
              </xsd:element>
            </xsd:sequence>
          </xsd:extension>
        </xsd:complexContent>
      </xsd:complexType>
    </xsd:element>
    <xsd:element name="Publicity" ma:index="4" nillable="true" ma:displayName="Publicity" ma:description="Who can view this video" ma:format="Dropdown" ma:internalName="Publicity" ma:readOnly="false">
      <xsd:simpleType>
        <xsd:restriction base="dms:Choice">
          <xsd:enumeration value="Partners Only"/>
          <xsd:enumeration value="Internal Only"/>
          <xsd:enumeration value="Public"/>
        </xsd:restriction>
      </xsd:simpleType>
    </xsd:element>
    <xsd:element name="SW_x0020_Version_x0020_" ma:index="5" nillable="true" ma:displayName="SW Version " ma:description="What Version of software Demo was created in" ma:format="Dropdown" ma:internalName="SW_x0020_Version_x0020_" ma:readOnly="false">
      <xsd:simpleType>
        <xsd:restriction base="dms:Choice">
          <xsd:enumeration value="6.2"/>
          <xsd:enumeration value="6.3"/>
          <xsd:enumeration value="6.4"/>
        </xsd:restriction>
      </xsd:simpleType>
    </xsd:element>
    <xsd:element name="Description0" ma:index="6" nillable="true" ma:displayName="Description" ma:description="Provide more information on the content" ma:format="Dropdown" ma:internalName="Description0" ma:readOnly="false">
      <xsd:simpleType>
        <xsd:restriction base="dms:Note">
          <xsd:maxLength value="255"/>
        </xsd:restriction>
      </xsd:simpleType>
    </xsd:element>
    <xsd:element name="Showpad" ma:index="7" nillable="true" ma:displayName="Showpad" ma:default="0" ma:description="sales enablement platform" ma:format="Dropdown" ma:internalName="Showpad" ma:readOnly="false">
      <xsd:simpleType>
        <xsd:restriction base="dms:Boolean"/>
      </xsd:simpleType>
    </xsd:element>
    <xsd:element name="ShowpadTest" ma:index="8" nillable="true" ma:displayName="Version test" ma:description="Add a string here and see what happens when you replace the file with a new version" ma:format="Dropdown" ma:internalName="ShowpadTest" ma:readOnly="false">
      <xsd:simpleType>
        <xsd:restriction base="dms:Text">
          <xsd:maxLength value="255"/>
        </xsd:restriction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OCR" ma:index="12" nillable="true" ma:displayName="MediaServiceOCR" ma:hidden="true" ma:internalName="MediaServiceOCR" ma:readOnly="true">
      <xsd:simpleType>
        <xsd:restriction base="dms:Note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hidden="true" ma:internalName="MediaServiceKeyPoints" ma:readOnly="true">
      <xsd:simpleType>
        <xsd:restriction base="dms:Note"/>
      </xsd:simpleType>
    </xsd:element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  <xsd:element name="Shareable_x003f_" ma:index="27" nillable="true" ma:displayName="Shareable?" ma:default="0" ma:description="Choose Yes to flag this as Shareable on Showpad, No to disable external sharing" ma:format="Dropdown" ma:internalName="Shareable_x003f_">
      <xsd:simpleType>
        <xsd:restriction base="dms:Boolean"/>
      </xsd:simpleType>
    </xsd:element>
    <xsd:element name="MediaLengthInSeconds" ma:index="2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f15526-e0db-48be-a7b7-9319b189939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owpad xmlns="bedc3ac5-0cf0-4902-8254-ee66bc09315b">true</Showpad>
    <ShowpadTest xmlns="bedc3ac5-0cf0-4902-8254-ee66bc09315b" xsi:nil="true"/>
    <SW_x0020_Version_x0020_ xmlns="bedc3ac5-0cf0-4902-8254-ee66bc09315b" xsi:nil="true"/>
    <Description0 xmlns="bedc3ac5-0cf0-4902-8254-ee66bc09315b" xsi:nil="true"/>
    <Vertical_x0020_ xmlns="bedc3ac5-0cf0-4902-8254-ee66bc09315b" xsi:nil="true"/>
    <Intelligent_x0020_Skill xmlns="bedc3ac5-0cf0-4902-8254-ee66bc09315b" xsi:nil="true"/>
    <Publicity xmlns="bedc3ac5-0cf0-4902-8254-ee66bc09315b" xsi:nil="true"/>
    <Shareable_x003f_ xmlns="bedc3ac5-0cf0-4902-8254-ee66bc09315b">false</Shareable_x003f_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E7DC39F-2F71-4EE3-AAE6-6FDB49892C5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6AE426-005B-4103-9073-E58216E969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edc3ac5-0cf0-4902-8254-ee66bc09315b"/>
    <ds:schemaRef ds:uri="5cf15526-e0db-48be-a7b7-9319b18993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B3697F-EC9A-410C-818C-1B316322328D}">
  <ds:schemaRefs>
    <ds:schemaRef ds:uri="http://schemas.microsoft.com/office/2006/metadata/properties"/>
    <ds:schemaRef ds:uri="bedc3ac5-0cf0-4902-8254-ee66bc09315b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schemas.microsoft.com/sharepoint/v3"/>
    <ds:schemaRef ds:uri="http://schemas.openxmlformats.org/package/2006/metadata/core-properties"/>
    <ds:schemaRef ds:uri="5cf15526-e0db-48be-a7b7-9319b1899398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2853</TotalTime>
  <Words>547</Words>
  <Application>Microsoft Office PowerPoint</Application>
  <PresentationFormat>와이드스크린</PresentationFormat>
  <Paragraphs>73</Paragraphs>
  <Slides>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7</vt:i4>
      </vt:variant>
    </vt:vector>
  </HeadingPairs>
  <TitlesOfParts>
    <vt:vector size="25" baseType="lpstr">
      <vt:lpstr>KPMG Light</vt:lpstr>
      <vt:lpstr>Source Serif</vt:lpstr>
      <vt:lpstr>source-sans-pro</vt:lpstr>
      <vt:lpstr>System Font Regular</vt:lpstr>
      <vt:lpstr>맑은 고딕</vt:lpstr>
      <vt:lpstr>Arial</vt:lpstr>
      <vt:lpstr>Arial Nova</vt:lpstr>
      <vt:lpstr>Calibri</vt:lpstr>
      <vt:lpstr>Century Gothic</vt:lpstr>
      <vt:lpstr>Lato Light</vt:lpstr>
      <vt:lpstr>Segoe UI</vt:lpstr>
      <vt:lpstr>Source Sans Pro</vt:lpstr>
      <vt:lpstr>Source Sans Pro Light</vt:lpstr>
      <vt:lpstr>Source Sans Pro SemiBold</vt:lpstr>
      <vt:lpstr>Source Serif Pro</vt:lpstr>
      <vt:lpstr>Wingdings</vt:lpstr>
      <vt:lpstr>1_Blue Prism - New Branding</vt:lpstr>
      <vt:lpstr>1_Theme BP</vt:lpstr>
      <vt:lpstr>Blue prism - day 2  Excel exercises</vt:lpstr>
      <vt:lpstr>Excel Automation</vt:lpstr>
      <vt:lpstr>Excel Application의 구성</vt:lpstr>
      <vt:lpstr>Excel Application의 구성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Healthcare Business Drivers: Data interoperability</dc:title>
  <dc:creator>Eloise Jeffrey</dc:creator>
  <cp:lastModifiedBy>SeungJei</cp:lastModifiedBy>
  <cp:revision>18</cp:revision>
  <dcterms:created xsi:type="dcterms:W3CDTF">2020-11-26T12:07:52Z</dcterms:created>
  <dcterms:modified xsi:type="dcterms:W3CDTF">2022-05-10T00:06:36Z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0x010100552595CBCB579043A4604974EC7D6758</vt:lpwstr>
  </property>
</Properties>
</file>